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bril Fatface" panose="02000503000000020003" pitchFamily="2" charset="-94"/>
      <p:regular r:id="rId25"/>
    </p:embeddedFont>
    <p:embeddedFont>
      <p:font typeface="Arimo" panose="020B0604020202020204" charset="0"/>
      <p:regular r:id="rId26"/>
    </p:embeddedFont>
    <p:embeddedFont>
      <p:font typeface="Balsamiq Sans" panose="020B0604020202020204" charset="-94"/>
      <p:regular r:id="rId27"/>
    </p:embeddedFont>
    <p:embeddedFont>
      <p:font typeface="Balsamiq Sans Bold" panose="020B0604020202020204" charset="-94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arykate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gif"/><Relationship Id="rId9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9.gif"/><Relationship Id="rId7" Type="http://schemas.openxmlformats.org/officeDocument/2006/relationships/image" Target="../media/image1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9.gif"/><Relationship Id="rId7" Type="http://schemas.openxmlformats.org/officeDocument/2006/relationships/image" Target="../media/image1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9.gif"/><Relationship Id="rId7" Type="http://schemas.openxmlformats.org/officeDocument/2006/relationships/image" Target="../media/image1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4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16.gif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419876" y="6644574"/>
            <a:ext cx="21647761" cy="8080917"/>
            <a:chOff x="0" y="0"/>
            <a:chExt cx="2416666" cy="902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6666" cy="902120"/>
            </a:xfrm>
            <a:custGeom>
              <a:avLst/>
              <a:gdLst/>
              <a:ahLst/>
              <a:cxnLst/>
              <a:rect l="l" t="t" r="r" b="b"/>
              <a:pathLst>
                <a:path w="2416666" h="902120">
                  <a:moveTo>
                    <a:pt x="1208333" y="0"/>
                  </a:moveTo>
                  <a:cubicBezTo>
                    <a:pt x="540989" y="0"/>
                    <a:pt x="0" y="201946"/>
                    <a:pt x="0" y="451060"/>
                  </a:cubicBezTo>
                  <a:cubicBezTo>
                    <a:pt x="0" y="700173"/>
                    <a:pt x="540989" y="902120"/>
                    <a:pt x="1208333" y="902120"/>
                  </a:cubicBezTo>
                  <a:cubicBezTo>
                    <a:pt x="1875677" y="902120"/>
                    <a:pt x="2416666" y="700173"/>
                    <a:pt x="2416666" y="451060"/>
                  </a:cubicBezTo>
                  <a:cubicBezTo>
                    <a:pt x="2416666" y="201946"/>
                    <a:pt x="1875677" y="0"/>
                    <a:pt x="1208333" y="0"/>
                  </a:cubicBezTo>
                  <a:close/>
                </a:path>
              </a:pathLst>
            </a:custGeom>
            <a:solidFill>
              <a:srgbClr val="A296C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07290" y="8485974"/>
            <a:ext cx="1026075" cy="10260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24211" y="7972937"/>
            <a:ext cx="2084230" cy="20842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29875" y="9258300"/>
            <a:ext cx="1487611" cy="14876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8640" y="7972937"/>
            <a:ext cx="812192" cy="81219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88346" y="8852204"/>
            <a:ext cx="1619982" cy="16199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2781" y="8660333"/>
            <a:ext cx="1811852" cy="18118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4451" y="749528"/>
            <a:ext cx="16204849" cy="89126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7035545" y="8220700"/>
            <a:ext cx="879267" cy="87926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570948" y="2768113"/>
            <a:ext cx="9146104" cy="37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5"/>
              </a:lnSpc>
            </a:pPr>
            <a:r>
              <a:rPr lang="en-US" sz="16542">
                <a:solidFill>
                  <a:srgbClr val="D8CFF6"/>
                </a:solidFill>
                <a:latin typeface="Marykate Bold"/>
              </a:rPr>
              <a:t>SPACE TRAVELERS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0948" y="6577899"/>
            <a:ext cx="873185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D8CFF6"/>
                </a:solidFill>
                <a:latin typeface="Balsamiq Sans"/>
              </a:rPr>
              <a:t>Miuul 12. Dönem - How I Met Your Data 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1128" y="-3996363"/>
            <a:ext cx="7275703" cy="7275703"/>
          </a:xfrm>
          <a:custGeom>
            <a:avLst/>
            <a:gdLst/>
            <a:ahLst/>
            <a:cxnLst/>
            <a:rect l="l" t="t" r="r" b="b"/>
            <a:pathLst>
              <a:path w="7275703" h="7275703">
                <a:moveTo>
                  <a:pt x="0" y="0"/>
                </a:moveTo>
                <a:lnTo>
                  <a:pt x="7275703" y="0"/>
                </a:lnTo>
                <a:lnTo>
                  <a:pt x="7275703" y="7275703"/>
                </a:lnTo>
                <a:lnTo>
                  <a:pt x="0" y="727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3262925" y="85464"/>
            <a:ext cx="11762150" cy="4747987"/>
            <a:chOff x="0" y="0"/>
            <a:chExt cx="3097850" cy="1250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7850" cy="1250499"/>
            </a:xfrm>
            <a:custGeom>
              <a:avLst/>
              <a:gdLst/>
              <a:ahLst/>
              <a:cxnLst/>
              <a:rect l="l" t="t" r="r" b="b"/>
              <a:pathLst>
                <a:path w="3097850" h="1250499">
                  <a:moveTo>
                    <a:pt x="12506" y="0"/>
                  </a:moveTo>
                  <a:lnTo>
                    <a:pt x="3085344" y="0"/>
                  </a:lnTo>
                  <a:cubicBezTo>
                    <a:pt x="3088661" y="0"/>
                    <a:pt x="3091842" y="1318"/>
                    <a:pt x="3094187" y="3663"/>
                  </a:cubicBezTo>
                  <a:cubicBezTo>
                    <a:pt x="3096533" y="6008"/>
                    <a:pt x="3097850" y="9189"/>
                    <a:pt x="3097850" y="12506"/>
                  </a:cubicBezTo>
                  <a:lnTo>
                    <a:pt x="3097850" y="1237993"/>
                  </a:lnTo>
                  <a:cubicBezTo>
                    <a:pt x="3097850" y="1244899"/>
                    <a:pt x="3092251" y="1250499"/>
                    <a:pt x="3085344" y="1250499"/>
                  </a:cubicBezTo>
                  <a:lnTo>
                    <a:pt x="12506" y="1250499"/>
                  </a:lnTo>
                  <a:cubicBezTo>
                    <a:pt x="9189" y="1250499"/>
                    <a:pt x="6008" y="1249181"/>
                    <a:pt x="3663" y="1246836"/>
                  </a:cubicBezTo>
                  <a:cubicBezTo>
                    <a:pt x="1318" y="1244490"/>
                    <a:pt x="0" y="1241309"/>
                    <a:pt x="0" y="1237993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62925" y="5308165"/>
            <a:ext cx="11762150" cy="4832148"/>
            <a:chOff x="0" y="0"/>
            <a:chExt cx="3097850" cy="1272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97850" cy="1272664"/>
            </a:xfrm>
            <a:custGeom>
              <a:avLst/>
              <a:gdLst/>
              <a:ahLst/>
              <a:cxnLst/>
              <a:rect l="l" t="t" r="r" b="b"/>
              <a:pathLst>
                <a:path w="3097850" h="1272664">
                  <a:moveTo>
                    <a:pt x="12506" y="0"/>
                  </a:moveTo>
                  <a:lnTo>
                    <a:pt x="3085344" y="0"/>
                  </a:lnTo>
                  <a:cubicBezTo>
                    <a:pt x="3088661" y="0"/>
                    <a:pt x="3091842" y="1318"/>
                    <a:pt x="3094187" y="3663"/>
                  </a:cubicBezTo>
                  <a:cubicBezTo>
                    <a:pt x="3096533" y="6008"/>
                    <a:pt x="3097850" y="9189"/>
                    <a:pt x="3097850" y="12506"/>
                  </a:cubicBezTo>
                  <a:lnTo>
                    <a:pt x="3097850" y="1260158"/>
                  </a:lnTo>
                  <a:cubicBezTo>
                    <a:pt x="3097850" y="1267065"/>
                    <a:pt x="3092251" y="1272664"/>
                    <a:pt x="3085344" y="1272664"/>
                  </a:cubicBezTo>
                  <a:lnTo>
                    <a:pt x="12506" y="1272664"/>
                  </a:lnTo>
                  <a:cubicBezTo>
                    <a:pt x="9189" y="1272664"/>
                    <a:pt x="6008" y="1271347"/>
                    <a:pt x="3663" y="1269002"/>
                  </a:cubicBezTo>
                  <a:cubicBezTo>
                    <a:pt x="1318" y="1266656"/>
                    <a:pt x="0" y="1263475"/>
                    <a:pt x="0" y="1260158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4929728" y="-477409"/>
            <a:ext cx="16844602" cy="94329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3705812" y="-45645"/>
            <a:ext cx="16844602" cy="9432977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3627877" y="5451435"/>
            <a:ext cx="11032247" cy="2045981"/>
          </a:xfrm>
          <a:custGeom>
            <a:avLst/>
            <a:gdLst/>
            <a:ahLst/>
            <a:cxnLst/>
            <a:rect l="l" t="t" r="r" b="b"/>
            <a:pathLst>
              <a:path w="11032247" h="2045981">
                <a:moveTo>
                  <a:pt x="0" y="0"/>
                </a:moveTo>
                <a:lnTo>
                  <a:pt x="11032246" y="0"/>
                </a:lnTo>
                <a:lnTo>
                  <a:pt x="11032246" y="2045981"/>
                </a:lnTo>
                <a:lnTo>
                  <a:pt x="0" y="204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9" b="-51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3627877" y="7682158"/>
            <a:ext cx="11032247" cy="2316588"/>
          </a:xfrm>
          <a:custGeom>
            <a:avLst/>
            <a:gdLst/>
            <a:ahLst/>
            <a:cxnLst/>
            <a:rect l="l" t="t" r="r" b="b"/>
            <a:pathLst>
              <a:path w="11032247" h="2316588">
                <a:moveTo>
                  <a:pt x="0" y="0"/>
                </a:moveTo>
                <a:lnTo>
                  <a:pt x="11032246" y="0"/>
                </a:lnTo>
                <a:lnTo>
                  <a:pt x="11032246" y="2316588"/>
                </a:lnTo>
                <a:lnTo>
                  <a:pt x="0" y="2316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" b="-6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3627877" y="288254"/>
            <a:ext cx="11032247" cy="1978432"/>
          </a:xfrm>
          <a:custGeom>
            <a:avLst/>
            <a:gdLst/>
            <a:ahLst/>
            <a:cxnLst/>
            <a:rect l="l" t="t" r="r" b="b"/>
            <a:pathLst>
              <a:path w="11032247" h="1978432">
                <a:moveTo>
                  <a:pt x="0" y="0"/>
                </a:moveTo>
                <a:lnTo>
                  <a:pt x="11032246" y="0"/>
                </a:lnTo>
                <a:lnTo>
                  <a:pt x="11032246" y="1978431"/>
                </a:lnTo>
                <a:lnTo>
                  <a:pt x="0" y="1978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" b="-6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3627877" y="2447660"/>
            <a:ext cx="11032247" cy="2223183"/>
          </a:xfrm>
          <a:custGeom>
            <a:avLst/>
            <a:gdLst/>
            <a:ahLst/>
            <a:cxnLst/>
            <a:rect l="l" t="t" r="r" b="b"/>
            <a:pathLst>
              <a:path w="11032247" h="2223183">
                <a:moveTo>
                  <a:pt x="0" y="0"/>
                </a:moveTo>
                <a:lnTo>
                  <a:pt x="11032246" y="0"/>
                </a:lnTo>
                <a:lnTo>
                  <a:pt x="11032246" y="2223183"/>
                </a:lnTo>
                <a:lnTo>
                  <a:pt x="0" y="2223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TextBox 15"/>
          <p:cNvSpPr txBox="1"/>
          <p:nvPr/>
        </p:nvSpPr>
        <p:spPr>
          <a:xfrm>
            <a:off x="-380721" y="1769657"/>
            <a:ext cx="4587185" cy="88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5227">
                <a:solidFill>
                  <a:srgbClr val="FFFFFF"/>
                </a:solidFill>
                <a:latin typeface="Marykate"/>
              </a:rPr>
              <a:t>ÖNCESİ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824710" y="6802223"/>
            <a:ext cx="5475163" cy="87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1"/>
              </a:lnSpc>
              <a:spcBef>
                <a:spcPct val="0"/>
              </a:spcBef>
            </a:pPr>
            <a:r>
              <a:rPr lang="en-US" sz="5165">
                <a:solidFill>
                  <a:srgbClr val="FFFFFF"/>
                </a:solidFill>
                <a:latin typeface="Marykate"/>
              </a:rPr>
              <a:t>SONRASI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01974" y="3426604"/>
            <a:ext cx="2539263" cy="2488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4866068" y="796216"/>
            <a:ext cx="7977909" cy="8694569"/>
          </a:xfrm>
          <a:custGeom>
            <a:avLst/>
            <a:gdLst/>
            <a:ahLst/>
            <a:cxnLst/>
            <a:rect l="l" t="t" r="r" b="b"/>
            <a:pathLst>
              <a:path w="7977909" h="8694569">
                <a:moveTo>
                  <a:pt x="0" y="0"/>
                </a:moveTo>
                <a:lnTo>
                  <a:pt x="7977910" y="0"/>
                </a:lnTo>
                <a:lnTo>
                  <a:pt x="7977910" y="8694568"/>
                </a:lnTo>
                <a:lnTo>
                  <a:pt x="0" y="869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3141367" y="1903321"/>
            <a:ext cx="12583220" cy="6480359"/>
          </a:xfrm>
          <a:custGeom>
            <a:avLst/>
            <a:gdLst/>
            <a:ahLst/>
            <a:cxnLst/>
            <a:rect l="l" t="t" r="r" b="b"/>
            <a:pathLst>
              <a:path w="12583220" h="6480359">
                <a:moveTo>
                  <a:pt x="0" y="0"/>
                </a:moveTo>
                <a:lnTo>
                  <a:pt x="12583220" y="0"/>
                </a:lnTo>
                <a:lnTo>
                  <a:pt x="12583220" y="6480358"/>
                </a:lnTo>
                <a:lnTo>
                  <a:pt x="0" y="648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71494">
            <a:off x="14626897" y="524209"/>
            <a:ext cx="3242584" cy="3622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845" y="189754"/>
            <a:ext cx="1476545" cy="167789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2199166" y="8399207"/>
            <a:ext cx="4107717" cy="4107717"/>
          </a:xfrm>
          <a:custGeom>
            <a:avLst/>
            <a:gdLst/>
            <a:ahLst/>
            <a:cxnLst/>
            <a:rect l="l" t="t" r="r" b="b"/>
            <a:pathLst>
              <a:path w="4107717" h="4107717">
                <a:moveTo>
                  <a:pt x="0" y="0"/>
                </a:moveTo>
                <a:lnTo>
                  <a:pt x="4107717" y="0"/>
                </a:lnTo>
                <a:lnTo>
                  <a:pt x="4107717" y="4107717"/>
                </a:lnTo>
                <a:lnTo>
                  <a:pt x="0" y="410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83623">
            <a:off x="16552464" y="8989858"/>
            <a:ext cx="3011479" cy="18068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91302" y="199279"/>
            <a:ext cx="2333802" cy="115523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868085" y="1055266"/>
            <a:ext cx="15023218" cy="8203034"/>
          </a:xfrm>
          <a:custGeom>
            <a:avLst/>
            <a:gdLst/>
            <a:ahLst/>
            <a:cxnLst/>
            <a:rect l="l" t="t" r="r" b="b"/>
            <a:pathLst>
              <a:path w="15023218" h="8203034">
                <a:moveTo>
                  <a:pt x="0" y="0"/>
                </a:moveTo>
                <a:lnTo>
                  <a:pt x="15023217" y="0"/>
                </a:lnTo>
                <a:lnTo>
                  <a:pt x="15023217" y="8203034"/>
                </a:lnTo>
                <a:lnTo>
                  <a:pt x="0" y="82030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84149" y="982150"/>
            <a:ext cx="15119703" cy="8276150"/>
          </a:xfrm>
          <a:custGeom>
            <a:avLst/>
            <a:gdLst/>
            <a:ahLst/>
            <a:cxnLst/>
            <a:rect l="l" t="t" r="r" b="b"/>
            <a:pathLst>
              <a:path w="15119703" h="8276150">
                <a:moveTo>
                  <a:pt x="0" y="0"/>
                </a:moveTo>
                <a:lnTo>
                  <a:pt x="15119702" y="0"/>
                </a:lnTo>
                <a:lnTo>
                  <a:pt x="15119702" y="8276150"/>
                </a:lnTo>
                <a:lnTo>
                  <a:pt x="0" y="827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4018224" y="665880"/>
            <a:ext cx="812192" cy="8121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17997" y="-307901"/>
            <a:ext cx="879267" cy="8792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3714640" y="336667"/>
            <a:ext cx="1026075" cy="10260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6323371" y="-642519"/>
            <a:ext cx="1457134" cy="14571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905942" y="-172439"/>
            <a:ext cx="1487611" cy="148761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45073" y="1850023"/>
            <a:ext cx="14735580" cy="7750902"/>
          </a:xfrm>
          <a:custGeom>
            <a:avLst/>
            <a:gdLst/>
            <a:ahLst/>
            <a:cxnLst/>
            <a:rect l="l" t="t" r="r" b="b"/>
            <a:pathLst>
              <a:path w="14735580" h="7750902">
                <a:moveTo>
                  <a:pt x="0" y="0"/>
                </a:moveTo>
                <a:lnTo>
                  <a:pt x="14735580" y="0"/>
                </a:lnTo>
                <a:lnTo>
                  <a:pt x="14735580" y="7750902"/>
                </a:lnTo>
                <a:lnTo>
                  <a:pt x="0" y="775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6" t="-2142" r="-3099" b="-267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5275561" y="-728567"/>
            <a:ext cx="1457134" cy="145713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043934" y="814614"/>
            <a:ext cx="711083" cy="71108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9624775" y="20938"/>
            <a:ext cx="1457134" cy="14571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7076776" y="694455"/>
            <a:ext cx="812192" cy="81219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845" y="189754"/>
            <a:ext cx="1476545" cy="167789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2199166" y="8399207"/>
            <a:ext cx="4107717" cy="4107717"/>
          </a:xfrm>
          <a:custGeom>
            <a:avLst/>
            <a:gdLst/>
            <a:ahLst/>
            <a:cxnLst/>
            <a:rect l="l" t="t" r="r" b="b"/>
            <a:pathLst>
              <a:path w="4107717" h="4107717">
                <a:moveTo>
                  <a:pt x="0" y="0"/>
                </a:moveTo>
                <a:lnTo>
                  <a:pt x="4107717" y="0"/>
                </a:lnTo>
                <a:lnTo>
                  <a:pt x="4107717" y="4107717"/>
                </a:lnTo>
                <a:lnTo>
                  <a:pt x="0" y="410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83623">
            <a:off x="16552464" y="8989858"/>
            <a:ext cx="3011479" cy="18068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91302" y="199279"/>
            <a:ext cx="2333802" cy="115523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47390" y="1028700"/>
            <a:ext cx="15397179" cy="8122012"/>
          </a:xfrm>
          <a:custGeom>
            <a:avLst/>
            <a:gdLst/>
            <a:ahLst/>
            <a:cxnLst/>
            <a:rect l="l" t="t" r="r" b="b"/>
            <a:pathLst>
              <a:path w="15397179" h="8122012">
                <a:moveTo>
                  <a:pt x="0" y="0"/>
                </a:moveTo>
                <a:lnTo>
                  <a:pt x="15397179" y="0"/>
                </a:lnTo>
                <a:lnTo>
                  <a:pt x="15397179" y="8122012"/>
                </a:lnTo>
                <a:lnTo>
                  <a:pt x="0" y="8122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 rot="-3122041">
            <a:off x="14330912" y="8471481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201</a:t>
            </a:r>
          </a:p>
        </p:txBody>
      </p:sp>
      <p:sp>
        <p:nvSpPr>
          <p:cNvPr id="10" name="TextBox 10"/>
          <p:cNvSpPr txBox="1"/>
          <p:nvPr/>
        </p:nvSpPr>
        <p:spPr>
          <a:xfrm rot="-3122041">
            <a:off x="15385568" y="8471481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711</a:t>
            </a:r>
          </a:p>
        </p:txBody>
      </p:sp>
      <p:sp>
        <p:nvSpPr>
          <p:cNvPr id="11" name="TextBox 11"/>
          <p:cNvSpPr txBox="1"/>
          <p:nvPr/>
        </p:nvSpPr>
        <p:spPr>
          <a:xfrm rot="-3122041">
            <a:off x="13295306" y="8471481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161</a:t>
            </a:r>
          </a:p>
        </p:txBody>
      </p:sp>
      <p:sp>
        <p:nvSpPr>
          <p:cNvPr id="12" name="TextBox 12"/>
          <p:cNvSpPr txBox="1"/>
          <p:nvPr/>
        </p:nvSpPr>
        <p:spPr>
          <a:xfrm rot="-3122041">
            <a:off x="12059675" y="8471481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140</a:t>
            </a:r>
          </a:p>
        </p:txBody>
      </p:sp>
      <p:sp>
        <p:nvSpPr>
          <p:cNvPr id="13" name="TextBox 13"/>
          <p:cNvSpPr txBox="1"/>
          <p:nvPr/>
        </p:nvSpPr>
        <p:spPr>
          <a:xfrm rot="-3122041">
            <a:off x="11005020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100</a:t>
            </a:r>
          </a:p>
        </p:txBody>
      </p:sp>
      <p:sp>
        <p:nvSpPr>
          <p:cNvPr id="14" name="TextBox 14"/>
          <p:cNvSpPr txBox="1"/>
          <p:nvPr/>
        </p:nvSpPr>
        <p:spPr>
          <a:xfrm rot="-3122041">
            <a:off x="9969414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1777</a:t>
            </a:r>
          </a:p>
        </p:txBody>
      </p:sp>
      <p:sp>
        <p:nvSpPr>
          <p:cNvPr id="15" name="TextBox 15"/>
          <p:cNvSpPr txBox="1"/>
          <p:nvPr/>
        </p:nvSpPr>
        <p:spPr>
          <a:xfrm rot="-3122041">
            <a:off x="8770868" y="8471481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203</a:t>
            </a:r>
          </a:p>
        </p:txBody>
      </p:sp>
      <p:sp>
        <p:nvSpPr>
          <p:cNvPr id="16" name="TextBox 16"/>
          <p:cNvSpPr txBox="1"/>
          <p:nvPr/>
        </p:nvSpPr>
        <p:spPr>
          <a:xfrm rot="-3122041">
            <a:off x="7769304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114</a:t>
            </a:r>
          </a:p>
        </p:txBody>
      </p:sp>
      <p:sp>
        <p:nvSpPr>
          <p:cNvPr id="17" name="TextBox 17"/>
          <p:cNvSpPr txBox="1"/>
          <p:nvPr/>
        </p:nvSpPr>
        <p:spPr>
          <a:xfrm rot="-3122041">
            <a:off x="6714648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251</a:t>
            </a:r>
          </a:p>
        </p:txBody>
      </p:sp>
      <p:sp>
        <p:nvSpPr>
          <p:cNvPr id="18" name="TextBox 18"/>
          <p:cNvSpPr txBox="1"/>
          <p:nvPr/>
        </p:nvSpPr>
        <p:spPr>
          <a:xfrm rot="-3122041">
            <a:off x="5400834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251</a:t>
            </a:r>
          </a:p>
        </p:txBody>
      </p:sp>
      <p:sp>
        <p:nvSpPr>
          <p:cNvPr id="19" name="TextBox 19"/>
          <p:cNvSpPr txBox="1"/>
          <p:nvPr/>
        </p:nvSpPr>
        <p:spPr>
          <a:xfrm rot="-3122041">
            <a:off x="4346179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136</a:t>
            </a:r>
          </a:p>
        </p:txBody>
      </p:sp>
      <p:sp>
        <p:nvSpPr>
          <p:cNvPr id="20" name="TextBox 20"/>
          <p:cNvSpPr txBox="1"/>
          <p:nvPr/>
        </p:nvSpPr>
        <p:spPr>
          <a:xfrm rot="-3122041">
            <a:off x="3291523" y="8506080"/>
            <a:ext cx="38144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Arimo"/>
              </a:rPr>
              <a:t>279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-668277" y="-5068880"/>
            <a:ext cx="20202508" cy="6301738"/>
            <a:chOff x="0" y="0"/>
            <a:chExt cx="2416666" cy="753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6666" cy="753827"/>
            </a:xfrm>
            <a:custGeom>
              <a:avLst/>
              <a:gdLst/>
              <a:ahLst/>
              <a:cxnLst/>
              <a:rect l="l" t="t" r="r" b="b"/>
              <a:pathLst>
                <a:path w="2416666" h="753827">
                  <a:moveTo>
                    <a:pt x="1208333" y="0"/>
                  </a:moveTo>
                  <a:cubicBezTo>
                    <a:pt x="540989" y="0"/>
                    <a:pt x="0" y="168750"/>
                    <a:pt x="0" y="376913"/>
                  </a:cubicBezTo>
                  <a:cubicBezTo>
                    <a:pt x="0" y="585077"/>
                    <a:pt x="540989" y="753827"/>
                    <a:pt x="1208333" y="753827"/>
                  </a:cubicBezTo>
                  <a:cubicBezTo>
                    <a:pt x="1875677" y="753827"/>
                    <a:pt x="2416666" y="585077"/>
                    <a:pt x="2416666" y="376913"/>
                  </a:cubicBezTo>
                  <a:cubicBezTo>
                    <a:pt x="2416666" y="168750"/>
                    <a:pt x="1875677" y="0"/>
                    <a:pt x="1208333" y="0"/>
                  </a:cubicBezTo>
                  <a:close/>
                </a:path>
              </a:pathLst>
            </a:custGeom>
            <a:solidFill>
              <a:srgbClr val="A296C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3680697" y="-210539"/>
            <a:ext cx="1026075" cy="10260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289730" y="-954344"/>
            <a:ext cx="2084230" cy="20842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6430519" y="-916244"/>
            <a:ext cx="1487611" cy="14876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4716488" y="58329"/>
            <a:ext cx="812192" cy="81219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2034951" y="-1211464"/>
            <a:ext cx="1619982" cy="16199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5659271" y="-1202261"/>
            <a:ext cx="1457134" cy="145713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661529" y="1687643"/>
            <a:ext cx="13542897" cy="7894883"/>
          </a:xfrm>
          <a:custGeom>
            <a:avLst/>
            <a:gdLst/>
            <a:ahLst/>
            <a:cxnLst/>
            <a:rect l="l" t="t" r="r" b="b"/>
            <a:pathLst>
              <a:path w="13542897" h="7894883">
                <a:moveTo>
                  <a:pt x="0" y="0"/>
                </a:moveTo>
                <a:lnTo>
                  <a:pt x="13542896" y="0"/>
                </a:lnTo>
                <a:lnTo>
                  <a:pt x="13542896" y="7894883"/>
                </a:lnTo>
                <a:lnTo>
                  <a:pt x="0" y="7894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4682644" y="7933079"/>
            <a:ext cx="7545460" cy="7545460"/>
          </a:xfrm>
          <a:custGeom>
            <a:avLst/>
            <a:gdLst/>
            <a:ahLst/>
            <a:cxnLst/>
            <a:rect l="l" t="t" r="r" b="b"/>
            <a:pathLst>
              <a:path w="7545460" h="7545460">
                <a:moveTo>
                  <a:pt x="0" y="0"/>
                </a:moveTo>
                <a:lnTo>
                  <a:pt x="7545460" y="0"/>
                </a:lnTo>
                <a:lnTo>
                  <a:pt x="7545460" y="7545460"/>
                </a:lnTo>
                <a:lnTo>
                  <a:pt x="0" y="754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063121" y="836329"/>
            <a:ext cx="16196179" cy="8614342"/>
          </a:xfrm>
          <a:custGeom>
            <a:avLst/>
            <a:gdLst/>
            <a:ahLst/>
            <a:cxnLst/>
            <a:rect l="l" t="t" r="r" b="b"/>
            <a:pathLst>
              <a:path w="16196179" h="8614342">
                <a:moveTo>
                  <a:pt x="0" y="0"/>
                </a:moveTo>
                <a:lnTo>
                  <a:pt x="16196179" y="0"/>
                </a:lnTo>
                <a:lnTo>
                  <a:pt x="16196179" y="8614342"/>
                </a:lnTo>
                <a:lnTo>
                  <a:pt x="0" y="861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845" y="189754"/>
            <a:ext cx="1476545" cy="167789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2199166" y="8399207"/>
            <a:ext cx="4107717" cy="4107717"/>
          </a:xfrm>
          <a:custGeom>
            <a:avLst/>
            <a:gdLst/>
            <a:ahLst/>
            <a:cxnLst/>
            <a:rect l="l" t="t" r="r" b="b"/>
            <a:pathLst>
              <a:path w="4107717" h="4107717">
                <a:moveTo>
                  <a:pt x="0" y="0"/>
                </a:moveTo>
                <a:lnTo>
                  <a:pt x="4107717" y="0"/>
                </a:lnTo>
                <a:lnTo>
                  <a:pt x="4107717" y="4107717"/>
                </a:lnTo>
                <a:lnTo>
                  <a:pt x="0" y="410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83623">
            <a:off x="16552464" y="8989858"/>
            <a:ext cx="3011479" cy="18068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91302" y="199279"/>
            <a:ext cx="2333802" cy="115523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285965" y="1026311"/>
            <a:ext cx="15605337" cy="8083992"/>
          </a:xfrm>
          <a:custGeom>
            <a:avLst/>
            <a:gdLst/>
            <a:ahLst/>
            <a:cxnLst/>
            <a:rect l="l" t="t" r="r" b="b"/>
            <a:pathLst>
              <a:path w="15605337" h="8083992">
                <a:moveTo>
                  <a:pt x="0" y="0"/>
                </a:moveTo>
                <a:lnTo>
                  <a:pt x="15605337" y="0"/>
                </a:lnTo>
                <a:lnTo>
                  <a:pt x="15605337" y="8083992"/>
                </a:lnTo>
                <a:lnTo>
                  <a:pt x="0" y="8083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81" b="-1125"/>
            </a:stretch>
          </a:blipFill>
          <a:ln cap="rnd">
            <a:noFill/>
            <a:rou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081299" y="993494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5053" y="612203"/>
            <a:ext cx="2549472" cy="349242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9983597" y="-2818844"/>
            <a:ext cx="7275703" cy="7275703"/>
          </a:xfrm>
          <a:custGeom>
            <a:avLst/>
            <a:gdLst/>
            <a:ahLst/>
            <a:cxnLst/>
            <a:rect l="l" t="t" r="r" b="b"/>
            <a:pathLst>
              <a:path w="7275703" h="7275703">
                <a:moveTo>
                  <a:pt x="0" y="0"/>
                </a:moveTo>
                <a:lnTo>
                  <a:pt x="7275703" y="0"/>
                </a:lnTo>
                <a:lnTo>
                  <a:pt x="7275703" y="7275703"/>
                </a:lnTo>
                <a:lnTo>
                  <a:pt x="0" y="727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6" name="Group 6"/>
          <p:cNvGrpSpPr/>
          <p:nvPr/>
        </p:nvGrpSpPr>
        <p:grpSpPr>
          <a:xfrm>
            <a:off x="1905152" y="7845028"/>
            <a:ext cx="3118746" cy="770014"/>
            <a:chOff x="0" y="-76200"/>
            <a:chExt cx="2099219" cy="518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9219" cy="442094"/>
            </a:xfrm>
            <a:custGeom>
              <a:avLst/>
              <a:gdLst/>
              <a:ahLst/>
              <a:cxnLst/>
              <a:rect l="l" t="t" r="r" b="b"/>
              <a:pathLst>
                <a:path w="2099219" h="442094">
                  <a:moveTo>
                    <a:pt x="1896019" y="0"/>
                  </a:moveTo>
                  <a:cubicBezTo>
                    <a:pt x="2008243" y="0"/>
                    <a:pt x="2099219" y="98966"/>
                    <a:pt x="2099219" y="221047"/>
                  </a:cubicBezTo>
                  <a:cubicBezTo>
                    <a:pt x="2099219" y="343128"/>
                    <a:pt x="2008243" y="442094"/>
                    <a:pt x="1896019" y="442094"/>
                  </a:cubicBezTo>
                  <a:lnTo>
                    <a:pt x="203200" y="442094"/>
                  </a:lnTo>
                  <a:cubicBezTo>
                    <a:pt x="90976" y="442094"/>
                    <a:pt x="0" y="343128"/>
                    <a:pt x="0" y="221047"/>
                  </a:cubicBezTo>
                  <a:cubicBezTo>
                    <a:pt x="0" y="989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889211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2B1D5A"/>
                  </a:solidFill>
                  <a:latin typeface="Marykate"/>
                </a:rPr>
                <a:t>Merve </a:t>
              </a:r>
              <a:r>
                <a:rPr lang="en-US" sz="3299" dirty="0" err="1">
                  <a:solidFill>
                    <a:srgbClr val="2B1D5A"/>
                  </a:solidFill>
                  <a:latin typeface="Marykate"/>
                </a:rPr>
                <a:t>Tümer</a:t>
              </a:r>
              <a:endParaRPr lang="en-US" sz="3299" dirty="0">
                <a:solidFill>
                  <a:srgbClr val="2B1D5A"/>
                </a:solidFill>
                <a:latin typeface="Marykat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78627" y="7928147"/>
            <a:ext cx="3118746" cy="716984"/>
            <a:chOff x="0" y="-20253"/>
            <a:chExt cx="2099219" cy="48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9219" cy="442094"/>
            </a:xfrm>
            <a:custGeom>
              <a:avLst/>
              <a:gdLst/>
              <a:ahLst/>
              <a:cxnLst/>
              <a:rect l="l" t="t" r="r" b="b"/>
              <a:pathLst>
                <a:path w="2099219" h="442094">
                  <a:moveTo>
                    <a:pt x="1896019" y="0"/>
                  </a:moveTo>
                  <a:cubicBezTo>
                    <a:pt x="2008243" y="0"/>
                    <a:pt x="2099219" y="98966"/>
                    <a:pt x="2099219" y="221047"/>
                  </a:cubicBezTo>
                  <a:cubicBezTo>
                    <a:pt x="2099219" y="343128"/>
                    <a:pt x="2008243" y="442094"/>
                    <a:pt x="1896019" y="442094"/>
                  </a:cubicBezTo>
                  <a:lnTo>
                    <a:pt x="203200" y="442094"/>
                  </a:lnTo>
                  <a:cubicBezTo>
                    <a:pt x="90976" y="442094"/>
                    <a:pt x="0" y="343128"/>
                    <a:pt x="0" y="221047"/>
                  </a:cubicBezTo>
                  <a:cubicBezTo>
                    <a:pt x="0" y="989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0253"/>
              <a:ext cx="2008908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2B1D5A"/>
                  </a:solidFill>
                  <a:latin typeface="Marykate"/>
                </a:rPr>
                <a:t>Betül Nur Yıldırım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25819" y="7845029"/>
            <a:ext cx="3118746" cy="770013"/>
            <a:chOff x="0" y="-76200"/>
            <a:chExt cx="2099219" cy="5182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9219" cy="442094"/>
            </a:xfrm>
            <a:custGeom>
              <a:avLst/>
              <a:gdLst/>
              <a:ahLst/>
              <a:cxnLst/>
              <a:rect l="l" t="t" r="r" b="b"/>
              <a:pathLst>
                <a:path w="2099219" h="442094">
                  <a:moveTo>
                    <a:pt x="1896019" y="0"/>
                  </a:moveTo>
                  <a:cubicBezTo>
                    <a:pt x="2008243" y="0"/>
                    <a:pt x="2099219" y="98966"/>
                    <a:pt x="2099219" y="221047"/>
                  </a:cubicBezTo>
                  <a:cubicBezTo>
                    <a:pt x="2099219" y="343128"/>
                    <a:pt x="2008243" y="442094"/>
                    <a:pt x="1896019" y="442094"/>
                  </a:cubicBezTo>
                  <a:lnTo>
                    <a:pt x="203200" y="442094"/>
                  </a:lnTo>
                  <a:cubicBezTo>
                    <a:pt x="90976" y="442094"/>
                    <a:pt x="0" y="343128"/>
                    <a:pt x="0" y="221047"/>
                  </a:cubicBezTo>
                  <a:cubicBezTo>
                    <a:pt x="0" y="989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09921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2B1D5A"/>
                  </a:solidFill>
                  <a:latin typeface="Marykate"/>
                </a:rPr>
                <a:t>İlayda</a:t>
              </a:r>
              <a:r>
                <a:rPr lang="en-US" sz="3299" dirty="0">
                  <a:solidFill>
                    <a:srgbClr val="2B1D5A"/>
                  </a:solidFill>
                  <a:latin typeface="Marykate"/>
                </a:rPr>
                <a:t> </a:t>
              </a:r>
              <a:r>
                <a:rPr lang="en-US" sz="3299" dirty="0" err="1">
                  <a:solidFill>
                    <a:srgbClr val="2B1D5A"/>
                  </a:solidFill>
                  <a:latin typeface="Marykate"/>
                </a:rPr>
                <a:t>Demirarslan</a:t>
              </a:r>
              <a:endParaRPr lang="en-US" sz="3299" dirty="0">
                <a:solidFill>
                  <a:srgbClr val="2B1D5A"/>
                </a:solidFill>
                <a:latin typeface="Marykate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23770" y="1012157"/>
            <a:ext cx="1923332" cy="123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34"/>
              </a:lnSpc>
            </a:pPr>
            <a:r>
              <a:rPr lang="en-US" sz="7167">
                <a:solidFill>
                  <a:srgbClr val="D8CFF6"/>
                </a:solidFill>
                <a:latin typeface="Marykate Bold"/>
              </a:rPr>
              <a:t>Selam!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3770" y="2024119"/>
            <a:ext cx="5740029" cy="306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5"/>
              </a:lnSpc>
            </a:pPr>
            <a:r>
              <a:rPr lang="en-US" sz="8775">
                <a:solidFill>
                  <a:srgbClr val="D8CFF6"/>
                </a:solidFill>
                <a:latin typeface="Marykate Bold"/>
              </a:rPr>
              <a:t>BİZİ TANIMAK İÇİN;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93487" y="6046368"/>
            <a:ext cx="1591259" cy="1591259"/>
          </a:xfrm>
          <a:custGeom>
            <a:avLst/>
            <a:gdLst/>
            <a:ahLst/>
            <a:cxnLst/>
            <a:rect l="l" t="t" r="r" b="b"/>
            <a:pathLst>
              <a:path w="1591259" h="1591259">
                <a:moveTo>
                  <a:pt x="0" y="0"/>
                </a:moveTo>
                <a:lnTo>
                  <a:pt x="1591258" y="0"/>
                </a:lnTo>
                <a:lnTo>
                  <a:pt x="1591258" y="1591258"/>
                </a:lnTo>
                <a:lnTo>
                  <a:pt x="0" y="1591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8142370" y="6046368"/>
            <a:ext cx="1591259" cy="1591259"/>
          </a:xfrm>
          <a:custGeom>
            <a:avLst/>
            <a:gdLst/>
            <a:ahLst/>
            <a:cxnLst/>
            <a:rect l="l" t="t" r="r" b="b"/>
            <a:pathLst>
              <a:path w="1591259" h="1591259">
                <a:moveTo>
                  <a:pt x="0" y="0"/>
                </a:moveTo>
                <a:lnTo>
                  <a:pt x="1591259" y="0"/>
                </a:lnTo>
                <a:lnTo>
                  <a:pt x="1591259" y="1591258"/>
                </a:lnTo>
                <a:lnTo>
                  <a:pt x="0" y="1591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13589563" y="6046368"/>
            <a:ext cx="1591259" cy="1591259"/>
          </a:xfrm>
          <a:custGeom>
            <a:avLst/>
            <a:gdLst/>
            <a:ahLst/>
            <a:cxnLst/>
            <a:rect l="l" t="t" r="r" b="b"/>
            <a:pathLst>
              <a:path w="1591259" h="1591259">
                <a:moveTo>
                  <a:pt x="0" y="0"/>
                </a:moveTo>
                <a:lnTo>
                  <a:pt x="1591259" y="0"/>
                </a:lnTo>
                <a:lnTo>
                  <a:pt x="1591259" y="1591258"/>
                </a:lnTo>
                <a:lnTo>
                  <a:pt x="0" y="1591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281883" y="1217455"/>
            <a:ext cx="7146280" cy="8229600"/>
          </a:xfrm>
          <a:custGeom>
            <a:avLst/>
            <a:gdLst/>
            <a:ahLst/>
            <a:cxnLst/>
            <a:rect l="l" t="t" r="r" b="b"/>
            <a:pathLst>
              <a:path w="7146280" h="8229600">
                <a:moveTo>
                  <a:pt x="0" y="0"/>
                </a:moveTo>
                <a:lnTo>
                  <a:pt x="7146280" y="0"/>
                </a:lnTo>
                <a:lnTo>
                  <a:pt x="714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6" r="-488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069391" y="-1208834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807290" y="8485974"/>
            <a:ext cx="1026075" cy="10260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88640" y="7972937"/>
            <a:ext cx="812192" cy="81219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0200" y="1846345"/>
            <a:ext cx="15151970" cy="7575526"/>
            <a:chOff x="0" y="0"/>
            <a:chExt cx="3990642" cy="1995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90642" cy="1995200"/>
            </a:xfrm>
            <a:custGeom>
              <a:avLst/>
              <a:gdLst/>
              <a:ahLst/>
              <a:cxnLst/>
              <a:rect l="l" t="t" r="r" b="b"/>
              <a:pathLst>
                <a:path w="3990642" h="1995200">
                  <a:moveTo>
                    <a:pt x="9708" y="0"/>
                  </a:moveTo>
                  <a:lnTo>
                    <a:pt x="3980934" y="0"/>
                  </a:lnTo>
                  <a:cubicBezTo>
                    <a:pt x="3983509" y="0"/>
                    <a:pt x="3985978" y="1023"/>
                    <a:pt x="3987799" y="2843"/>
                  </a:cubicBezTo>
                  <a:cubicBezTo>
                    <a:pt x="3989619" y="4664"/>
                    <a:pt x="3990642" y="7133"/>
                    <a:pt x="3990642" y="9708"/>
                  </a:cubicBezTo>
                  <a:lnTo>
                    <a:pt x="3990642" y="1985492"/>
                  </a:lnTo>
                  <a:cubicBezTo>
                    <a:pt x="3990642" y="1988067"/>
                    <a:pt x="3989619" y="1990536"/>
                    <a:pt x="3987799" y="1992357"/>
                  </a:cubicBezTo>
                  <a:cubicBezTo>
                    <a:pt x="3985978" y="1994177"/>
                    <a:pt x="3983509" y="1995200"/>
                    <a:pt x="3980934" y="1995200"/>
                  </a:cubicBezTo>
                  <a:lnTo>
                    <a:pt x="9708" y="1995200"/>
                  </a:lnTo>
                  <a:cubicBezTo>
                    <a:pt x="7133" y="1995200"/>
                    <a:pt x="4664" y="1994177"/>
                    <a:pt x="2843" y="1992357"/>
                  </a:cubicBezTo>
                  <a:cubicBezTo>
                    <a:pt x="1023" y="1990536"/>
                    <a:pt x="0" y="1988067"/>
                    <a:pt x="0" y="1985492"/>
                  </a:cubicBezTo>
                  <a:lnTo>
                    <a:pt x="0" y="9708"/>
                  </a:lnTo>
                  <a:cubicBezTo>
                    <a:pt x="0" y="7133"/>
                    <a:pt x="1023" y="4664"/>
                    <a:pt x="2843" y="2843"/>
                  </a:cubicBezTo>
                  <a:cubicBezTo>
                    <a:pt x="4664" y="1023"/>
                    <a:pt x="7133" y="0"/>
                    <a:pt x="9708" y="0"/>
                  </a:cubicBezTo>
                  <a:close/>
                </a:path>
              </a:pathLst>
            </a:custGeom>
            <a:solidFill>
              <a:srgbClr val="3D2F6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70470" y="0"/>
            <a:ext cx="3044755" cy="28011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2781" y="7898874"/>
            <a:ext cx="2085975" cy="208597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4108" y="560589"/>
            <a:ext cx="2157945" cy="173714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78343" y="-285792"/>
            <a:ext cx="5531314" cy="189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5"/>
              </a:lnSpc>
            </a:pPr>
            <a:r>
              <a:rPr lang="en-US" sz="10932">
                <a:solidFill>
                  <a:srgbClr val="D8CFF6"/>
                </a:solidFill>
                <a:latin typeface="Marykate Bold"/>
              </a:rPr>
              <a:t>MODELLEME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6440" y="-228600"/>
            <a:ext cx="5917257" cy="189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5"/>
              </a:lnSpc>
            </a:pPr>
            <a:r>
              <a:rPr lang="en-US" sz="10932">
                <a:solidFill>
                  <a:srgbClr val="D8CFF6"/>
                </a:solidFill>
                <a:latin typeface="Marykate Bold"/>
              </a:rPr>
              <a:t>  MODELLEME</a:t>
            </a:r>
          </a:p>
        </p:txBody>
      </p:sp>
      <p:sp>
        <p:nvSpPr>
          <p:cNvPr id="18" name="Freeform 18"/>
          <p:cNvSpPr/>
          <p:nvPr/>
        </p:nvSpPr>
        <p:spPr>
          <a:xfrm>
            <a:off x="7222268" y="2086669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4" y="0"/>
                </a:lnTo>
                <a:lnTo>
                  <a:pt x="3843464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3026378" y="2086669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5" y="0"/>
                </a:lnTo>
                <a:lnTo>
                  <a:pt x="3843465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Freeform 20"/>
          <p:cNvSpPr/>
          <p:nvPr/>
        </p:nvSpPr>
        <p:spPr>
          <a:xfrm>
            <a:off x="11415358" y="2086669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4" y="0"/>
                </a:lnTo>
                <a:lnTo>
                  <a:pt x="3843464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Freeform 21"/>
          <p:cNvSpPr/>
          <p:nvPr/>
        </p:nvSpPr>
        <p:spPr>
          <a:xfrm>
            <a:off x="3026378" y="5668584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5" y="0"/>
                </a:lnTo>
                <a:lnTo>
                  <a:pt x="3843465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>
            <a:off x="7222268" y="5668584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4" y="0"/>
                </a:lnTo>
                <a:lnTo>
                  <a:pt x="3843464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>
            <a:off x="11415358" y="5634108"/>
            <a:ext cx="3843465" cy="3843465"/>
          </a:xfrm>
          <a:custGeom>
            <a:avLst/>
            <a:gdLst/>
            <a:ahLst/>
            <a:cxnLst/>
            <a:rect l="l" t="t" r="r" b="b"/>
            <a:pathLst>
              <a:path w="3843465" h="3843465">
                <a:moveTo>
                  <a:pt x="0" y="0"/>
                </a:moveTo>
                <a:lnTo>
                  <a:pt x="3843464" y="0"/>
                </a:lnTo>
                <a:lnTo>
                  <a:pt x="3843464" y="3843465"/>
                </a:lnTo>
                <a:lnTo>
                  <a:pt x="0" y="38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3405103" y="2655443"/>
            <a:ext cx="309446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D8CFF6"/>
                </a:solidFill>
                <a:latin typeface="Marykate"/>
              </a:rPr>
              <a:t>LOG. REGRESSION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22268" y="2563367"/>
            <a:ext cx="3843465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D8CFF6"/>
                </a:solidFill>
                <a:latin typeface="Marykate"/>
              </a:rPr>
              <a:t>KNN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02182" y="2636393"/>
            <a:ext cx="346981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D8CFF6"/>
                </a:solidFill>
                <a:latin typeface="Marykate"/>
              </a:rPr>
              <a:t>RANDOM FORESTS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26378" y="6253984"/>
            <a:ext cx="3843465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D8CFF6"/>
                </a:solidFill>
                <a:latin typeface="Marykate"/>
              </a:rPr>
              <a:t>GBM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22268" y="6253984"/>
            <a:ext cx="3843465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D8CFF6"/>
                </a:solidFill>
                <a:latin typeface="Marykate"/>
              </a:rPr>
              <a:t>XGBOOST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73004" y="6253984"/>
            <a:ext cx="3843465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D8CFF6"/>
                </a:solidFill>
                <a:latin typeface="Marykate"/>
              </a:rPr>
              <a:t>CATBOOST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98957" y="3126908"/>
            <a:ext cx="2277098" cy="176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Accuracy = %87</a:t>
            </a:r>
          </a:p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F1 : % 86</a:t>
            </a:r>
          </a:p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AUC = %92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07290" y="3309982"/>
            <a:ext cx="2290086" cy="175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Accuracy =%83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F1 : %83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AUC = %91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46666" y="6984186"/>
            <a:ext cx="2211334" cy="175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Accuracy =%91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F1 : %92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AUC = %97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21452" y="6984186"/>
            <a:ext cx="2232109" cy="175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Accuracy =%92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F1 : %92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AUC = %97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31423" y="6984186"/>
            <a:ext cx="2211334" cy="175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Accuracy =%91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F1 : %91</a:t>
            </a:r>
          </a:p>
          <a:p>
            <a:pPr marL="0" lvl="0" indent="0" algn="ctr">
              <a:lnSpc>
                <a:spcPts val="4713"/>
              </a:lnSpc>
              <a:spcBef>
                <a:spcPct val="0"/>
              </a:spcBef>
            </a:pPr>
            <a:r>
              <a:rPr lang="en-US" sz="3366" u="none" strike="noStrike">
                <a:solidFill>
                  <a:srgbClr val="D8CFF6"/>
                </a:solidFill>
                <a:latin typeface="Marykate"/>
              </a:rPr>
              <a:t>AUC = %97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92569" y="3115130"/>
            <a:ext cx="2311384" cy="176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Accuracy = %90</a:t>
            </a:r>
          </a:p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F1 : %91 </a:t>
            </a:r>
          </a:p>
          <a:p>
            <a:pPr algn="ctr">
              <a:lnSpc>
                <a:spcPts val="4713"/>
              </a:lnSpc>
            </a:pPr>
            <a:r>
              <a:rPr lang="en-US" sz="3366" dirty="0">
                <a:solidFill>
                  <a:srgbClr val="D8CFF6"/>
                </a:solidFill>
                <a:latin typeface="Marykate"/>
              </a:rPr>
              <a:t>AUC = %96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419876" y="6644574"/>
            <a:ext cx="21647761" cy="8080917"/>
            <a:chOff x="0" y="0"/>
            <a:chExt cx="2416666" cy="902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6666" cy="902120"/>
            </a:xfrm>
            <a:custGeom>
              <a:avLst/>
              <a:gdLst/>
              <a:ahLst/>
              <a:cxnLst/>
              <a:rect l="l" t="t" r="r" b="b"/>
              <a:pathLst>
                <a:path w="2416666" h="902120">
                  <a:moveTo>
                    <a:pt x="1208333" y="0"/>
                  </a:moveTo>
                  <a:cubicBezTo>
                    <a:pt x="540989" y="0"/>
                    <a:pt x="0" y="201946"/>
                    <a:pt x="0" y="451060"/>
                  </a:cubicBezTo>
                  <a:cubicBezTo>
                    <a:pt x="0" y="700173"/>
                    <a:pt x="540989" y="902120"/>
                    <a:pt x="1208333" y="902120"/>
                  </a:cubicBezTo>
                  <a:cubicBezTo>
                    <a:pt x="1875677" y="902120"/>
                    <a:pt x="2416666" y="700173"/>
                    <a:pt x="2416666" y="451060"/>
                  </a:cubicBezTo>
                  <a:cubicBezTo>
                    <a:pt x="2416666" y="201946"/>
                    <a:pt x="1875677" y="0"/>
                    <a:pt x="1208333" y="0"/>
                  </a:cubicBezTo>
                  <a:close/>
                </a:path>
              </a:pathLst>
            </a:custGeom>
            <a:solidFill>
              <a:srgbClr val="A296C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07290" y="8485974"/>
            <a:ext cx="1026075" cy="10260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24211" y="7972937"/>
            <a:ext cx="2084230" cy="20842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29875" y="9258300"/>
            <a:ext cx="1487611" cy="14876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8640" y="7972937"/>
            <a:ext cx="812192" cy="81219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88346" y="8852204"/>
            <a:ext cx="1619982" cy="16199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2781" y="8660333"/>
            <a:ext cx="1811852" cy="18118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035545" y="8220700"/>
            <a:ext cx="879267" cy="87926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83575" y="2367344"/>
            <a:ext cx="15151970" cy="6573664"/>
            <a:chOff x="0" y="0"/>
            <a:chExt cx="3990642" cy="17313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90642" cy="1731335"/>
            </a:xfrm>
            <a:custGeom>
              <a:avLst/>
              <a:gdLst/>
              <a:ahLst/>
              <a:cxnLst/>
              <a:rect l="l" t="t" r="r" b="b"/>
              <a:pathLst>
                <a:path w="3990642" h="1731335">
                  <a:moveTo>
                    <a:pt x="9708" y="0"/>
                  </a:moveTo>
                  <a:lnTo>
                    <a:pt x="3980934" y="0"/>
                  </a:lnTo>
                  <a:cubicBezTo>
                    <a:pt x="3983509" y="0"/>
                    <a:pt x="3985978" y="1023"/>
                    <a:pt x="3987799" y="2843"/>
                  </a:cubicBezTo>
                  <a:cubicBezTo>
                    <a:pt x="3989619" y="4664"/>
                    <a:pt x="3990642" y="7133"/>
                    <a:pt x="3990642" y="9708"/>
                  </a:cubicBezTo>
                  <a:lnTo>
                    <a:pt x="3990642" y="1721627"/>
                  </a:lnTo>
                  <a:cubicBezTo>
                    <a:pt x="3990642" y="1724202"/>
                    <a:pt x="3989619" y="1726671"/>
                    <a:pt x="3987799" y="1728492"/>
                  </a:cubicBezTo>
                  <a:cubicBezTo>
                    <a:pt x="3985978" y="1730313"/>
                    <a:pt x="3983509" y="1731335"/>
                    <a:pt x="3980934" y="1731335"/>
                  </a:cubicBezTo>
                  <a:lnTo>
                    <a:pt x="9708" y="1731335"/>
                  </a:lnTo>
                  <a:cubicBezTo>
                    <a:pt x="7133" y="1731335"/>
                    <a:pt x="4664" y="1730313"/>
                    <a:pt x="2843" y="1728492"/>
                  </a:cubicBezTo>
                  <a:cubicBezTo>
                    <a:pt x="1023" y="1726671"/>
                    <a:pt x="0" y="1724202"/>
                    <a:pt x="0" y="1721627"/>
                  </a:cubicBezTo>
                  <a:lnTo>
                    <a:pt x="0" y="9708"/>
                  </a:lnTo>
                  <a:cubicBezTo>
                    <a:pt x="0" y="7133"/>
                    <a:pt x="1023" y="4664"/>
                    <a:pt x="2843" y="2843"/>
                  </a:cubicBezTo>
                  <a:cubicBezTo>
                    <a:pt x="4664" y="1023"/>
                    <a:pt x="7133" y="0"/>
                    <a:pt x="9708" y="0"/>
                  </a:cubicBezTo>
                  <a:close/>
                </a:path>
              </a:pathLst>
            </a:custGeom>
            <a:solidFill>
              <a:srgbClr val="3D2F6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5720" y="349944"/>
            <a:ext cx="2085975" cy="208597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3287">
            <a:off x="456928" y="5820764"/>
            <a:ext cx="539792" cy="4318334"/>
          </a:xfrm>
          <a:prstGeom prst="rect">
            <a:avLst/>
          </a:prstGeom>
        </p:spPr>
      </p:pic>
      <p:sp>
        <p:nvSpPr>
          <p:cNvPr id="33" name="Freeform 33"/>
          <p:cNvSpPr/>
          <p:nvPr/>
        </p:nvSpPr>
        <p:spPr>
          <a:xfrm>
            <a:off x="1883575" y="2715052"/>
            <a:ext cx="7175138" cy="5945281"/>
          </a:xfrm>
          <a:custGeom>
            <a:avLst/>
            <a:gdLst/>
            <a:ahLst/>
            <a:cxnLst/>
            <a:rect l="l" t="t" r="r" b="b"/>
            <a:pathLst>
              <a:path w="7175138" h="5945281">
                <a:moveTo>
                  <a:pt x="0" y="0"/>
                </a:moveTo>
                <a:lnTo>
                  <a:pt x="7175138" y="0"/>
                </a:lnTo>
                <a:lnTo>
                  <a:pt x="7175138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8" r="-451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4" name="Freeform 34"/>
          <p:cNvSpPr/>
          <p:nvPr/>
        </p:nvSpPr>
        <p:spPr>
          <a:xfrm>
            <a:off x="9073325" y="2715052"/>
            <a:ext cx="7830039" cy="5945281"/>
          </a:xfrm>
          <a:custGeom>
            <a:avLst/>
            <a:gdLst/>
            <a:ahLst/>
            <a:cxnLst/>
            <a:rect l="l" t="t" r="r" b="b"/>
            <a:pathLst>
              <a:path w="7830039" h="5945281">
                <a:moveTo>
                  <a:pt x="0" y="0"/>
                </a:moveTo>
                <a:lnTo>
                  <a:pt x="7830039" y="0"/>
                </a:lnTo>
                <a:lnTo>
                  <a:pt x="7830039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" r="-919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5" name="TextBox 35"/>
          <p:cNvSpPr txBox="1"/>
          <p:nvPr/>
        </p:nvSpPr>
        <p:spPr>
          <a:xfrm>
            <a:off x="5349824" y="564360"/>
            <a:ext cx="12047712" cy="148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6"/>
              </a:lnSpc>
            </a:pPr>
            <a:r>
              <a:rPr lang="en-US" sz="8633">
                <a:solidFill>
                  <a:srgbClr val="D8CFF6"/>
                </a:solidFill>
                <a:latin typeface="Marykate Bold"/>
              </a:rPr>
              <a:t>MODELİN TAHMİNİ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701430" y="0"/>
            <a:ext cx="4013794" cy="36926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419876" y="6644574"/>
            <a:ext cx="21647761" cy="8080917"/>
            <a:chOff x="0" y="0"/>
            <a:chExt cx="2416666" cy="902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6666" cy="902120"/>
            </a:xfrm>
            <a:custGeom>
              <a:avLst/>
              <a:gdLst/>
              <a:ahLst/>
              <a:cxnLst/>
              <a:rect l="l" t="t" r="r" b="b"/>
              <a:pathLst>
                <a:path w="2416666" h="902120">
                  <a:moveTo>
                    <a:pt x="1208333" y="0"/>
                  </a:moveTo>
                  <a:cubicBezTo>
                    <a:pt x="540989" y="0"/>
                    <a:pt x="0" y="201946"/>
                    <a:pt x="0" y="451060"/>
                  </a:cubicBezTo>
                  <a:cubicBezTo>
                    <a:pt x="0" y="700173"/>
                    <a:pt x="540989" y="902120"/>
                    <a:pt x="1208333" y="902120"/>
                  </a:cubicBezTo>
                  <a:cubicBezTo>
                    <a:pt x="1875677" y="902120"/>
                    <a:pt x="2416666" y="700173"/>
                    <a:pt x="2416666" y="451060"/>
                  </a:cubicBezTo>
                  <a:cubicBezTo>
                    <a:pt x="2416666" y="201946"/>
                    <a:pt x="1875677" y="0"/>
                    <a:pt x="1208333" y="0"/>
                  </a:cubicBezTo>
                  <a:close/>
                </a:path>
              </a:pathLst>
            </a:custGeom>
            <a:solidFill>
              <a:srgbClr val="A296C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07290" y="8485974"/>
            <a:ext cx="1026075" cy="10260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24211" y="7972937"/>
            <a:ext cx="2084230" cy="20842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29875" y="9258300"/>
            <a:ext cx="1487611" cy="14876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8640" y="7972937"/>
            <a:ext cx="812192" cy="81219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088346" y="8852204"/>
            <a:ext cx="1619982" cy="16199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2781" y="8660333"/>
            <a:ext cx="1811852" cy="18118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035545" y="8220700"/>
            <a:ext cx="879267" cy="87926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099" y="815390"/>
            <a:ext cx="5974044" cy="818362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629445" y="2567892"/>
            <a:ext cx="10285367" cy="282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53"/>
              </a:lnSpc>
            </a:pPr>
            <a:r>
              <a:rPr lang="en-US" sz="16466">
                <a:solidFill>
                  <a:srgbClr val="D8CFF6"/>
                </a:solidFill>
                <a:latin typeface="Marykate Bold"/>
              </a:rPr>
              <a:t>TESEKKÜRLER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09500" y="-68296"/>
            <a:ext cx="19137312" cy="1052552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4081439" y="3924222"/>
            <a:ext cx="10125123" cy="2540485"/>
          </a:xfrm>
          <a:custGeom>
            <a:avLst/>
            <a:gdLst/>
            <a:ahLst/>
            <a:cxnLst/>
            <a:rect l="l" t="t" r="r" b="b"/>
            <a:pathLst>
              <a:path w="10125123" h="2540485">
                <a:moveTo>
                  <a:pt x="0" y="0"/>
                </a:moveTo>
                <a:lnTo>
                  <a:pt x="10125122" y="0"/>
                </a:lnTo>
                <a:lnTo>
                  <a:pt x="10125122" y="2540485"/>
                </a:lnTo>
                <a:lnTo>
                  <a:pt x="0" y="2540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14411010" y="4723119"/>
            <a:ext cx="2527697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5- Modeli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Değerlendirme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4922" y="6693491"/>
            <a:ext cx="234553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4- Modelleme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6686" y="4416590"/>
            <a:ext cx="1996678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3- Veri Ön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İşleme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5470" y="4534065"/>
            <a:ext cx="2343448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2- Veri Setini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Anlama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3016" y="4483100"/>
            <a:ext cx="2035522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1- Problemi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arykate"/>
              </a:rPr>
              <a:t>Tanımlama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291791">
            <a:off x="11927915" y="1877431"/>
            <a:ext cx="2771844" cy="2314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527383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317997" y="-307901"/>
            <a:ext cx="879267" cy="8792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723659" y="317617"/>
            <a:ext cx="1026075" cy="10260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6323371" y="-642519"/>
            <a:ext cx="1457134" cy="14571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905942" y="-172439"/>
            <a:ext cx="1487611" cy="14876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75854" y="2612080"/>
            <a:ext cx="13758524" cy="6646220"/>
            <a:chOff x="0" y="0"/>
            <a:chExt cx="3623644" cy="17504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23644" cy="1750445"/>
            </a:xfrm>
            <a:custGeom>
              <a:avLst/>
              <a:gdLst/>
              <a:ahLst/>
              <a:cxnLst/>
              <a:rect l="l" t="t" r="r" b="b"/>
              <a:pathLst>
                <a:path w="3623644" h="1750445">
                  <a:moveTo>
                    <a:pt x="28698" y="0"/>
                  </a:moveTo>
                  <a:lnTo>
                    <a:pt x="3594946" y="0"/>
                  </a:lnTo>
                  <a:cubicBezTo>
                    <a:pt x="3610796" y="0"/>
                    <a:pt x="3623644" y="12848"/>
                    <a:pt x="3623644" y="28698"/>
                  </a:cubicBezTo>
                  <a:lnTo>
                    <a:pt x="3623644" y="1721747"/>
                  </a:lnTo>
                  <a:cubicBezTo>
                    <a:pt x="3623644" y="1737596"/>
                    <a:pt x="3610796" y="1750445"/>
                    <a:pt x="3594946" y="1750445"/>
                  </a:cubicBezTo>
                  <a:lnTo>
                    <a:pt x="28698" y="1750445"/>
                  </a:lnTo>
                  <a:cubicBezTo>
                    <a:pt x="12848" y="1750445"/>
                    <a:pt x="0" y="1737596"/>
                    <a:pt x="0" y="1721747"/>
                  </a:cubicBezTo>
                  <a:lnTo>
                    <a:pt x="0" y="28698"/>
                  </a:lnTo>
                  <a:cubicBezTo>
                    <a:pt x="0" y="12848"/>
                    <a:pt x="12848" y="0"/>
                    <a:pt x="28698" y="0"/>
                  </a:cubicBezTo>
                  <a:close/>
                </a:path>
              </a:pathLst>
            </a:custGeom>
            <a:solidFill>
              <a:srgbClr val="D8CFF6">
                <a:alpha val="7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67690" y="7580239"/>
            <a:ext cx="5025629" cy="248768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195129" y="-32606"/>
            <a:ext cx="9897743" cy="189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5"/>
              </a:lnSpc>
            </a:pPr>
            <a:r>
              <a:rPr lang="en-US" sz="10932" dirty="0">
                <a:solidFill>
                  <a:srgbClr val="D8CFF6"/>
                </a:solidFill>
                <a:latin typeface="Marykate Bold"/>
              </a:rPr>
              <a:t>VERI SETI HIKAYESI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0966" y="3079252"/>
            <a:ext cx="12146725" cy="208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arykate"/>
              </a:rPr>
              <a:t>The Space Race 20.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yüzyılda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Soğuk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Savaş'ın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iki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düşmanı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Sovyetler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Birliği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Amerika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Birleşik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Devletleri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arasında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üstün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uzay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uçuşu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kabiliyeti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elde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etmek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yapılan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rekabetti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.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arykate"/>
              </a:rPr>
              <a:t>II.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Dünya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Savaşı'ndan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sonra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iki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ulus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arasındaki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balistik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füze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tabanlı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nükleer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silahlanma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yarışındaydı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.</a:t>
            </a:r>
          </a:p>
          <a:p>
            <a:pPr algn="ctr">
              <a:lnSpc>
                <a:spcPts val="3863"/>
              </a:lnSpc>
            </a:pPr>
            <a:endParaRPr lang="en-US" sz="3000" dirty="0">
              <a:solidFill>
                <a:srgbClr val="FFFFFF"/>
              </a:solidFill>
              <a:latin typeface="Marykat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649748" y="4704715"/>
            <a:ext cx="1309998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Marykate"/>
              </a:rPr>
              <a:t>Uzay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uçuşu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başarısının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gösterdiği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teknolojik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avantaj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ulusal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güvenlik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gerekli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görüldü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zamanın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sembolizminin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ideolojisinin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parçası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oldu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Uzay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Yarışı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uyduların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öncü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fırlatmalarını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, Ay,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Venüs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Mars'a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robotik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uzay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sondaları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alçak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Dünya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yörüngesinde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nihayetinde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Ay'a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insan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uzay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uçuşunu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arykate"/>
              </a:rPr>
              <a:t>getirdi</a:t>
            </a:r>
            <a:r>
              <a:rPr lang="en-US" sz="3000" dirty="0">
                <a:solidFill>
                  <a:srgbClr val="FFFFFF"/>
                </a:solidFill>
                <a:latin typeface="Marykate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49748" y="6781165"/>
            <a:ext cx="13099986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Marykate"/>
              </a:rPr>
              <a:t>4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Ocak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1957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Sovyetler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Birliği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,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tarihteki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ilk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Dünya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yörüngesindeki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uydu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olan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Sputnik 1'i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başarıyla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fırlattı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. 3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Kasım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1957: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Sovyetler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Birliği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, “Laika”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adlı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köpeği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uzaya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taşıyan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Sputnik 2'yi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başarıyla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fırlattı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.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Canlı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organizmayı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yörüngeye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başarıyla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gönderen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 ilk ulus </a:t>
            </a:r>
            <a:r>
              <a:rPr lang="en-US" sz="3099" dirty="0" err="1">
                <a:solidFill>
                  <a:srgbClr val="FFFFFF"/>
                </a:solidFill>
                <a:latin typeface="Marykate"/>
              </a:rPr>
              <a:t>oldular</a:t>
            </a:r>
            <a:r>
              <a:rPr lang="en-US" sz="3099" dirty="0">
                <a:solidFill>
                  <a:srgbClr val="FFFFFF"/>
                </a:solidFill>
                <a:latin typeface="Marykate"/>
              </a:rPr>
              <a:t>.</a:t>
            </a:r>
          </a:p>
          <a:p>
            <a:pPr algn="ctr"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Marykat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37776" y="98137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4558575" y="-365211"/>
            <a:ext cx="8758850" cy="110174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8870" y="1293356"/>
            <a:ext cx="5025629" cy="2487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14528" y="2699124"/>
            <a:ext cx="6581634" cy="90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6"/>
              </a:lnSpc>
            </a:pPr>
            <a:r>
              <a:rPr lang="en-US" sz="6996">
                <a:solidFill>
                  <a:srgbClr val="2B1D5A"/>
                </a:solidFill>
                <a:latin typeface="Marykate Bold"/>
              </a:rPr>
              <a:t>AMAÇ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6858" y="4100518"/>
            <a:ext cx="7142284" cy="275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Roket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veya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benzeri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uzay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araçlarını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uzaya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göndermek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maliyetli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bir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iş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olduğundan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dolayı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bizim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amacımız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harcanan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maaliyetin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boşa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gitmemesi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için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görevin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en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başında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uçuşun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başarıyla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sonuçlanıp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sonuçlanmayacağını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öngören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bir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 model </a:t>
            </a:r>
            <a:r>
              <a:rPr lang="en-US" sz="2538" dirty="0" err="1">
                <a:solidFill>
                  <a:srgbClr val="2B1D5A"/>
                </a:solidFill>
                <a:latin typeface="Balsamiq Sans"/>
              </a:rPr>
              <a:t>kurmak</a:t>
            </a:r>
            <a:r>
              <a:rPr lang="en-US" sz="2538" dirty="0">
                <a:solidFill>
                  <a:srgbClr val="2B1D5A"/>
                </a:solidFill>
                <a:latin typeface="Balsamiq Sans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3410230" y="5818027"/>
            <a:ext cx="7275703" cy="7275703"/>
          </a:xfrm>
          <a:custGeom>
            <a:avLst/>
            <a:gdLst/>
            <a:ahLst/>
            <a:cxnLst/>
            <a:rect l="l" t="t" r="r" b="b"/>
            <a:pathLst>
              <a:path w="7275703" h="7275703">
                <a:moveTo>
                  <a:pt x="0" y="0"/>
                </a:moveTo>
                <a:lnTo>
                  <a:pt x="7275704" y="0"/>
                </a:lnTo>
                <a:lnTo>
                  <a:pt x="7275704" y="7275703"/>
                </a:lnTo>
                <a:lnTo>
                  <a:pt x="0" y="727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50472">
            <a:off x="1141495" y="4856083"/>
            <a:ext cx="3540460" cy="3795604"/>
            <a:chOff x="0" y="0"/>
            <a:chExt cx="932467" cy="9996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2467" cy="999665"/>
            </a:xfrm>
            <a:custGeom>
              <a:avLst/>
              <a:gdLst/>
              <a:ahLst/>
              <a:cxnLst/>
              <a:rect l="l" t="t" r="r" b="b"/>
              <a:pathLst>
                <a:path w="932467" h="999665">
                  <a:moveTo>
                    <a:pt x="41547" y="0"/>
                  </a:moveTo>
                  <a:lnTo>
                    <a:pt x="890920" y="0"/>
                  </a:lnTo>
                  <a:cubicBezTo>
                    <a:pt x="901939" y="0"/>
                    <a:pt x="912506" y="4377"/>
                    <a:pt x="920298" y="12169"/>
                  </a:cubicBezTo>
                  <a:cubicBezTo>
                    <a:pt x="928090" y="19961"/>
                    <a:pt x="932467" y="30528"/>
                    <a:pt x="932467" y="41547"/>
                  </a:cubicBezTo>
                  <a:lnTo>
                    <a:pt x="932467" y="958118"/>
                  </a:lnTo>
                  <a:cubicBezTo>
                    <a:pt x="932467" y="969137"/>
                    <a:pt x="928090" y="979705"/>
                    <a:pt x="920298" y="987496"/>
                  </a:cubicBezTo>
                  <a:cubicBezTo>
                    <a:pt x="912506" y="995288"/>
                    <a:pt x="901939" y="999665"/>
                    <a:pt x="890920" y="999665"/>
                  </a:cubicBezTo>
                  <a:lnTo>
                    <a:pt x="41547" y="999665"/>
                  </a:lnTo>
                  <a:cubicBezTo>
                    <a:pt x="30528" y="999665"/>
                    <a:pt x="19961" y="995288"/>
                    <a:pt x="12169" y="987496"/>
                  </a:cubicBezTo>
                  <a:cubicBezTo>
                    <a:pt x="4377" y="979705"/>
                    <a:pt x="0" y="969137"/>
                    <a:pt x="0" y="958118"/>
                  </a:cubicBezTo>
                  <a:lnTo>
                    <a:pt x="0" y="41547"/>
                  </a:lnTo>
                  <a:cubicBezTo>
                    <a:pt x="0" y="30528"/>
                    <a:pt x="4377" y="19961"/>
                    <a:pt x="12169" y="12169"/>
                  </a:cubicBezTo>
                  <a:cubicBezTo>
                    <a:pt x="19961" y="4377"/>
                    <a:pt x="30528" y="0"/>
                    <a:pt x="41547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50472">
            <a:off x="2077704" y="4413827"/>
            <a:ext cx="1124877" cy="112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arykate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39564" y="4953948"/>
            <a:ext cx="3540460" cy="3345109"/>
            <a:chOff x="0" y="0"/>
            <a:chExt cx="932467" cy="8810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467" cy="881016"/>
            </a:xfrm>
            <a:custGeom>
              <a:avLst/>
              <a:gdLst/>
              <a:ahLst/>
              <a:cxnLst/>
              <a:rect l="l" t="t" r="r" b="b"/>
              <a:pathLst>
                <a:path w="932467" h="881016">
                  <a:moveTo>
                    <a:pt x="41547" y="0"/>
                  </a:moveTo>
                  <a:lnTo>
                    <a:pt x="890920" y="0"/>
                  </a:lnTo>
                  <a:cubicBezTo>
                    <a:pt x="901939" y="0"/>
                    <a:pt x="912506" y="4377"/>
                    <a:pt x="920298" y="12169"/>
                  </a:cubicBezTo>
                  <a:cubicBezTo>
                    <a:pt x="928090" y="19961"/>
                    <a:pt x="932467" y="30528"/>
                    <a:pt x="932467" y="41547"/>
                  </a:cubicBezTo>
                  <a:lnTo>
                    <a:pt x="932467" y="839469"/>
                  </a:lnTo>
                  <a:cubicBezTo>
                    <a:pt x="932467" y="850488"/>
                    <a:pt x="928090" y="861056"/>
                    <a:pt x="920298" y="868847"/>
                  </a:cubicBezTo>
                  <a:cubicBezTo>
                    <a:pt x="912506" y="876639"/>
                    <a:pt x="901939" y="881016"/>
                    <a:pt x="890920" y="881016"/>
                  </a:cubicBezTo>
                  <a:lnTo>
                    <a:pt x="41547" y="881016"/>
                  </a:lnTo>
                  <a:cubicBezTo>
                    <a:pt x="30528" y="881016"/>
                    <a:pt x="19961" y="876639"/>
                    <a:pt x="12169" y="868847"/>
                  </a:cubicBezTo>
                  <a:cubicBezTo>
                    <a:pt x="4377" y="861056"/>
                    <a:pt x="0" y="850488"/>
                    <a:pt x="0" y="839469"/>
                  </a:cubicBezTo>
                  <a:lnTo>
                    <a:pt x="0" y="41547"/>
                  </a:lnTo>
                  <a:cubicBezTo>
                    <a:pt x="0" y="30528"/>
                    <a:pt x="4377" y="19961"/>
                    <a:pt x="12169" y="12169"/>
                  </a:cubicBezTo>
                  <a:cubicBezTo>
                    <a:pt x="19961" y="4377"/>
                    <a:pt x="30528" y="0"/>
                    <a:pt x="41547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47355" y="4391509"/>
            <a:ext cx="1124877" cy="11248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56B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arykate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645311">
            <a:off x="13551930" y="4914182"/>
            <a:ext cx="3540460" cy="3794360"/>
            <a:chOff x="0" y="0"/>
            <a:chExt cx="932467" cy="9993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2467" cy="999338"/>
            </a:xfrm>
            <a:custGeom>
              <a:avLst/>
              <a:gdLst/>
              <a:ahLst/>
              <a:cxnLst/>
              <a:rect l="l" t="t" r="r" b="b"/>
              <a:pathLst>
                <a:path w="932467" h="999338">
                  <a:moveTo>
                    <a:pt x="41547" y="0"/>
                  </a:moveTo>
                  <a:lnTo>
                    <a:pt x="890920" y="0"/>
                  </a:lnTo>
                  <a:cubicBezTo>
                    <a:pt x="901939" y="0"/>
                    <a:pt x="912506" y="4377"/>
                    <a:pt x="920298" y="12169"/>
                  </a:cubicBezTo>
                  <a:cubicBezTo>
                    <a:pt x="928090" y="19961"/>
                    <a:pt x="932467" y="30528"/>
                    <a:pt x="932467" y="41547"/>
                  </a:cubicBezTo>
                  <a:lnTo>
                    <a:pt x="932467" y="957790"/>
                  </a:lnTo>
                  <a:cubicBezTo>
                    <a:pt x="932467" y="968809"/>
                    <a:pt x="928090" y="979377"/>
                    <a:pt x="920298" y="987169"/>
                  </a:cubicBezTo>
                  <a:cubicBezTo>
                    <a:pt x="912506" y="994960"/>
                    <a:pt x="901939" y="999338"/>
                    <a:pt x="890920" y="999338"/>
                  </a:cubicBezTo>
                  <a:lnTo>
                    <a:pt x="41547" y="999338"/>
                  </a:lnTo>
                  <a:cubicBezTo>
                    <a:pt x="30528" y="999338"/>
                    <a:pt x="19961" y="994960"/>
                    <a:pt x="12169" y="987169"/>
                  </a:cubicBezTo>
                  <a:cubicBezTo>
                    <a:pt x="4377" y="979377"/>
                    <a:pt x="0" y="968809"/>
                    <a:pt x="0" y="957790"/>
                  </a:cubicBezTo>
                  <a:lnTo>
                    <a:pt x="0" y="41547"/>
                  </a:lnTo>
                  <a:cubicBezTo>
                    <a:pt x="0" y="30528"/>
                    <a:pt x="4377" y="19961"/>
                    <a:pt x="12169" y="12169"/>
                  </a:cubicBezTo>
                  <a:cubicBezTo>
                    <a:pt x="19961" y="4377"/>
                    <a:pt x="30528" y="0"/>
                    <a:pt x="41547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645311">
            <a:off x="15141516" y="4385071"/>
            <a:ext cx="1124877" cy="1124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arykate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-1679880" y="-4895825"/>
            <a:ext cx="21647761" cy="7145672"/>
            <a:chOff x="0" y="0"/>
            <a:chExt cx="2416666" cy="7977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16666" cy="797713"/>
            </a:xfrm>
            <a:custGeom>
              <a:avLst/>
              <a:gdLst/>
              <a:ahLst/>
              <a:cxnLst/>
              <a:rect l="l" t="t" r="r" b="b"/>
              <a:pathLst>
                <a:path w="2416666" h="797713">
                  <a:moveTo>
                    <a:pt x="1208333" y="0"/>
                  </a:moveTo>
                  <a:cubicBezTo>
                    <a:pt x="540989" y="0"/>
                    <a:pt x="0" y="178574"/>
                    <a:pt x="0" y="398856"/>
                  </a:cubicBezTo>
                  <a:cubicBezTo>
                    <a:pt x="0" y="619139"/>
                    <a:pt x="540989" y="797713"/>
                    <a:pt x="1208333" y="797713"/>
                  </a:cubicBezTo>
                  <a:cubicBezTo>
                    <a:pt x="1875677" y="797713"/>
                    <a:pt x="2416666" y="619139"/>
                    <a:pt x="2416666" y="398856"/>
                  </a:cubicBezTo>
                  <a:cubicBezTo>
                    <a:pt x="2416666" y="178574"/>
                    <a:pt x="1875677" y="0"/>
                    <a:pt x="1208333" y="0"/>
                  </a:cubicBezTo>
                  <a:close/>
                </a:path>
              </a:pathLst>
            </a:custGeom>
            <a:solidFill>
              <a:srgbClr val="A296C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3714640" y="317617"/>
            <a:ext cx="1026075" cy="102607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9239564" y="-227501"/>
            <a:ext cx="2084230" cy="208423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6430519" y="-916244"/>
            <a:ext cx="1487611" cy="148761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4747172" y="1044537"/>
            <a:ext cx="812192" cy="81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1839677" y="-642519"/>
            <a:ext cx="1619982" cy="161998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16323371" y="-642519"/>
            <a:ext cx="1457134" cy="145713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317997" y="-307901"/>
            <a:ext cx="879267" cy="87926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08353" y="1444980"/>
            <a:ext cx="3403537" cy="204212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91" y="1945188"/>
            <a:ext cx="2614391" cy="2970899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4210330" y="2297472"/>
            <a:ext cx="9573948" cy="171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5"/>
              </a:lnSpc>
            </a:pPr>
            <a:r>
              <a:rPr lang="en-US" sz="10032">
                <a:solidFill>
                  <a:srgbClr val="D8CFF6"/>
                </a:solidFill>
                <a:latin typeface="Marykate Bold"/>
              </a:rPr>
              <a:t>VERI SETİYLE İLGİLİ</a:t>
            </a:r>
          </a:p>
        </p:txBody>
      </p:sp>
      <p:sp>
        <p:nvSpPr>
          <p:cNvPr id="49" name="TextBox 49"/>
          <p:cNvSpPr txBox="1"/>
          <p:nvPr/>
        </p:nvSpPr>
        <p:spPr>
          <a:xfrm rot="-550472">
            <a:off x="1253441" y="5871023"/>
            <a:ext cx="3160017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VERI SETI</a:t>
            </a:r>
          </a:p>
        </p:txBody>
      </p:sp>
      <p:sp>
        <p:nvSpPr>
          <p:cNvPr id="50" name="TextBox 50"/>
          <p:cNvSpPr txBox="1"/>
          <p:nvPr/>
        </p:nvSpPr>
        <p:spPr>
          <a:xfrm rot="-550472">
            <a:off x="1443397" y="6744299"/>
            <a:ext cx="3248662" cy="120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US" sz="1874">
                <a:solidFill>
                  <a:srgbClr val="2B1D5A"/>
                </a:solidFill>
                <a:latin typeface="Balsamiq Sans Bold"/>
              </a:rPr>
              <a:t>All Space Missions from 1957-2020</a:t>
            </a:r>
          </a:p>
          <a:p>
            <a:pPr algn="ctr">
              <a:lnSpc>
                <a:spcPts val="2203"/>
              </a:lnSpc>
            </a:pPr>
            <a:endParaRPr lang="en-US" sz="1874">
              <a:solidFill>
                <a:srgbClr val="2B1D5A"/>
              </a:solidFill>
              <a:latin typeface="Balsamiq Sans Bold"/>
            </a:endParaRPr>
          </a:p>
          <a:p>
            <a:pPr algn="ctr">
              <a:lnSpc>
                <a:spcPts val="2203"/>
              </a:lnSpc>
            </a:pPr>
            <a:endParaRPr lang="en-US" sz="1874">
              <a:solidFill>
                <a:srgbClr val="2B1D5A"/>
              </a:solidFill>
              <a:latin typeface="Balsamiq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421674" y="5712222"/>
            <a:ext cx="316001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DEĞİŞKEN</a:t>
            </a:r>
          </a:p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SAYISI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69769" y="6929769"/>
            <a:ext cx="3063825" cy="53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4"/>
              </a:lnSpc>
            </a:pPr>
            <a:r>
              <a:rPr lang="en-US" sz="3103">
                <a:solidFill>
                  <a:srgbClr val="2B1D5A"/>
                </a:solidFill>
                <a:latin typeface="Balsamiq Sans"/>
              </a:rPr>
              <a:t>9</a:t>
            </a:r>
          </a:p>
        </p:txBody>
      </p:sp>
      <p:sp>
        <p:nvSpPr>
          <p:cNvPr id="53" name="TextBox 53"/>
          <p:cNvSpPr txBox="1"/>
          <p:nvPr/>
        </p:nvSpPr>
        <p:spPr>
          <a:xfrm rot="645311">
            <a:off x="13815247" y="5677273"/>
            <a:ext cx="316001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GÖZLEM</a:t>
            </a:r>
          </a:p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SAYISI</a:t>
            </a:r>
          </a:p>
        </p:txBody>
      </p:sp>
      <p:sp>
        <p:nvSpPr>
          <p:cNvPr id="54" name="TextBox 54"/>
          <p:cNvSpPr txBox="1"/>
          <p:nvPr/>
        </p:nvSpPr>
        <p:spPr>
          <a:xfrm rot="645311">
            <a:off x="13639841" y="7074651"/>
            <a:ext cx="3063825" cy="51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2B1D5A"/>
                </a:solidFill>
                <a:latin typeface="Balsamiq Sans"/>
              </a:rPr>
              <a:t>4323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3689995" y="9300838"/>
            <a:ext cx="11632166" cy="691476"/>
            <a:chOff x="0" y="0"/>
            <a:chExt cx="3063616" cy="18211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063616" cy="182117"/>
            </a:xfrm>
            <a:custGeom>
              <a:avLst/>
              <a:gdLst/>
              <a:ahLst/>
              <a:cxnLst/>
              <a:rect l="l" t="t" r="r" b="b"/>
              <a:pathLst>
                <a:path w="3063616" h="182117">
                  <a:moveTo>
                    <a:pt x="12646" y="0"/>
                  </a:moveTo>
                  <a:lnTo>
                    <a:pt x="3050970" y="0"/>
                  </a:lnTo>
                  <a:cubicBezTo>
                    <a:pt x="3057954" y="0"/>
                    <a:pt x="3063616" y="5662"/>
                    <a:pt x="3063616" y="12646"/>
                  </a:cubicBezTo>
                  <a:lnTo>
                    <a:pt x="3063616" y="169472"/>
                  </a:lnTo>
                  <a:cubicBezTo>
                    <a:pt x="3063616" y="172825"/>
                    <a:pt x="3062283" y="176042"/>
                    <a:pt x="3059912" y="178413"/>
                  </a:cubicBezTo>
                  <a:cubicBezTo>
                    <a:pt x="3057540" y="180785"/>
                    <a:pt x="3054324" y="182117"/>
                    <a:pt x="3050970" y="182117"/>
                  </a:cubicBezTo>
                  <a:lnTo>
                    <a:pt x="12646" y="182117"/>
                  </a:lnTo>
                  <a:cubicBezTo>
                    <a:pt x="5662" y="182117"/>
                    <a:pt x="0" y="176456"/>
                    <a:pt x="0" y="169472"/>
                  </a:cubicBezTo>
                  <a:lnTo>
                    <a:pt x="0" y="12646"/>
                  </a:lnTo>
                  <a:cubicBezTo>
                    <a:pt x="0" y="5662"/>
                    <a:pt x="5662" y="0"/>
                    <a:pt x="12646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2753196" y="9434188"/>
            <a:ext cx="1357017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D2F6B"/>
                </a:solidFill>
                <a:latin typeface="Abril Fatface"/>
              </a:rPr>
              <a:t>https://www.kaggle.com/code/foolofatook/plotly-analyzing-why-do-space-missions-fail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5233915" y="4947509"/>
            <a:ext cx="3540460" cy="3345109"/>
            <a:chOff x="0" y="0"/>
            <a:chExt cx="932467" cy="88101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32467" cy="881016"/>
            </a:xfrm>
            <a:custGeom>
              <a:avLst/>
              <a:gdLst/>
              <a:ahLst/>
              <a:cxnLst/>
              <a:rect l="l" t="t" r="r" b="b"/>
              <a:pathLst>
                <a:path w="932467" h="881016">
                  <a:moveTo>
                    <a:pt x="41547" y="0"/>
                  </a:moveTo>
                  <a:lnTo>
                    <a:pt x="890920" y="0"/>
                  </a:lnTo>
                  <a:cubicBezTo>
                    <a:pt x="901939" y="0"/>
                    <a:pt x="912506" y="4377"/>
                    <a:pt x="920298" y="12169"/>
                  </a:cubicBezTo>
                  <a:cubicBezTo>
                    <a:pt x="928090" y="19961"/>
                    <a:pt x="932467" y="30528"/>
                    <a:pt x="932467" y="41547"/>
                  </a:cubicBezTo>
                  <a:lnTo>
                    <a:pt x="932467" y="839469"/>
                  </a:lnTo>
                  <a:cubicBezTo>
                    <a:pt x="932467" y="850488"/>
                    <a:pt x="928090" y="861056"/>
                    <a:pt x="920298" y="868847"/>
                  </a:cubicBezTo>
                  <a:cubicBezTo>
                    <a:pt x="912506" y="876639"/>
                    <a:pt x="901939" y="881016"/>
                    <a:pt x="890920" y="881016"/>
                  </a:cubicBezTo>
                  <a:lnTo>
                    <a:pt x="41547" y="881016"/>
                  </a:lnTo>
                  <a:cubicBezTo>
                    <a:pt x="30528" y="881016"/>
                    <a:pt x="19961" y="876639"/>
                    <a:pt x="12169" y="868847"/>
                  </a:cubicBezTo>
                  <a:cubicBezTo>
                    <a:pt x="4377" y="861056"/>
                    <a:pt x="0" y="850488"/>
                    <a:pt x="0" y="839469"/>
                  </a:cubicBezTo>
                  <a:lnTo>
                    <a:pt x="0" y="41547"/>
                  </a:lnTo>
                  <a:cubicBezTo>
                    <a:pt x="0" y="30528"/>
                    <a:pt x="4377" y="19961"/>
                    <a:pt x="12169" y="12169"/>
                  </a:cubicBezTo>
                  <a:cubicBezTo>
                    <a:pt x="19961" y="4377"/>
                    <a:pt x="30528" y="0"/>
                    <a:pt x="41547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577621" y="4391509"/>
            <a:ext cx="1124877" cy="112487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56B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arykate"/>
                </a:rPr>
                <a:t>2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5424137" y="5725936"/>
            <a:ext cx="3160017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EKSIK DEGER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424137" y="6637340"/>
            <a:ext cx="3063825" cy="53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4"/>
              </a:lnSpc>
            </a:pPr>
            <a:r>
              <a:rPr lang="en-US" sz="3103">
                <a:solidFill>
                  <a:srgbClr val="2B1D5A"/>
                </a:solidFill>
                <a:latin typeface="Balsamiq Sans"/>
              </a:rPr>
              <a:t>3360 - “Rocket”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56125" y="1856729"/>
            <a:ext cx="5061787" cy="8193221"/>
            <a:chOff x="0" y="0"/>
            <a:chExt cx="1333146" cy="2157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3146" cy="2157885"/>
            </a:xfrm>
            <a:custGeom>
              <a:avLst/>
              <a:gdLst/>
              <a:ahLst/>
              <a:cxnLst/>
              <a:rect l="l" t="t" r="r" b="b"/>
              <a:pathLst>
                <a:path w="1333146" h="2157885">
                  <a:moveTo>
                    <a:pt x="91769" y="0"/>
                  </a:moveTo>
                  <a:lnTo>
                    <a:pt x="1241377" y="0"/>
                  </a:lnTo>
                  <a:cubicBezTo>
                    <a:pt x="1265715" y="0"/>
                    <a:pt x="1289057" y="9668"/>
                    <a:pt x="1306267" y="26879"/>
                  </a:cubicBezTo>
                  <a:cubicBezTo>
                    <a:pt x="1323477" y="44089"/>
                    <a:pt x="1333146" y="67430"/>
                    <a:pt x="1333146" y="91769"/>
                  </a:cubicBezTo>
                  <a:lnTo>
                    <a:pt x="1333146" y="2066116"/>
                  </a:lnTo>
                  <a:cubicBezTo>
                    <a:pt x="1333146" y="2090455"/>
                    <a:pt x="1323477" y="2113797"/>
                    <a:pt x="1306267" y="2131007"/>
                  </a:cubicBezTo>
                  <a:cubicBezTo>
                    <a:pt x="1289057" y="2148217"/>
                    <a:pt x="1265715" y="2157885"/>
                    <a:pt x="1241377" y="2157885"/>
                  </a:cubicBezTo>
                  <a:lnTo>
                    <a:pt x="91769" y="2157885"/>
                  </a:lnTo>
                  <a:cubicBezTo>
                    <a:pt x="67430" y="2157885"/>
                    <a:pt x="44089" y="2148217"/>
                    <a:pt x="26879" y="2131007"/>
                  </a:cubicBezTo>
                  <a:cubicBezTo>
                    <a:pt x="9668" y="2113797"/>
                    <a:pt x="0" y="2090455"/>
                    <a:pt x="0" y="2066116"/>
                  </a:cubicBezTo>
                  <a:lnTo>
                    <a:pt x="0" y="91769"/>
                  </a:lnTo>
                  <a:cubicBezTo>
                    <a:pt x="0" y="67430"/>
                    <a:pt x="9668" y="44089"/>
                    <a:pt x="26879" y="26879"/>
                  </a:cubicBezTo>
                  <a:cubicBezTo>
                    <a:pt x="44089" y="9668"/>
                    <a:pt x="67430" y="0"/>
                    <a:pt x="91769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3714640" y="317617"/>
            <a:ext cx="1026075" cy="10260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6323371" y="1096301"/>
            <a:ext cx="2084230" cy="20842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6430519" y="-916244"/>
            <a:ext cx="1487611" cy="14876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747172" y="1044537"/>
            <a:ext cx="812192" cy="81219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839677" y="-642519"/>
            <a:ext cx="1619982" cy="16199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6323371" y="-642519"/>
            <a:ext cx="1457134" cy="145713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317997" y="-307901"/>
            <a:ext cx="879267" cy="87926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B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645311">
            <a:off x="13043899" y="5583851"/>
            <a:ext cx="316001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GÖZLEM</a:t>
            </a:r>
          </a:p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SAYISI</a:t>
            </a:r>
          </a:p>
        </p:txBody>
      </p:sp>
      <p:sp>
        <p:nvSpPr>
          <p:cNvPr id="28" name="TextBox 28"/>
          <p:cNvSpPr txBox="1"/>
          <p:nvPr/>
        </p:nvSpPr>
        <p:spPr>
          <a:xfrm rot="645311">
            <a:off x="12798477" y="6762134"/>
            <a:ext cx="3063825" cy="185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2B1D5A"/>
                </a:solidFill>
                <a:latin typeface="Balsamiq Sans"/>
              </a:rPr>
              <a:t>Blocks of a copy of fewer than 20 words need to be 'in use' and written to match your design theme. 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99" y="2969059"/>
            <a:ext cx="854432" cy="422944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990151" y="1856729"/>
            <a:ext cx="5061787" cy="8193221"/>
            <a:chOff x="0" y="0"/>
            <a:chExt cx="1333146" cy="215788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33146" cy="2157885"/>
            </a:xfrm>
            <a:custGeom>
              <a:avLst/>
              <a:gdLst/>
              <a:ahLst/>
              <a:cxnLst/>
              <a:rect l="l" t="t" r="r" b="b"/>
              <a:pathLst>
                <a:path w="1333146" h="2157885">
                  <a:moveTo>
                    <a:pt x="91769" y="0"/>
                  </a:moveTo>
                  <a:lnTo>
                    <a:pt x="1241377" y="0"/>
                  </a:lnTo>
                  <a:cubicBezTo>
                    <a:pt x="1265715" y="0"/>
                    <a:pt x="1289057" y="9668"/>
                    <a:pt x="1306267" y="26879"/>
                  </a:cubicBezTo>
                  <a:cubicBezTo>
                    <a:pt x="1323477" y="44089"/>
                    <a:pt x="1333146" y="67430"/>
                    <a:pt x="1333146" y="91769"/>
                  </a:cubicBezTo>
                  <a:lnTo>
                    <a:pt x="1333146" y="2066116"/>
                  </a:lnTo>
                  <a:cubicBezTo>
                    <a:pt x="1333146" y="2090455"/>
                    <a:pt x="1323477" y="2113797"/>
                    <a:pt x="1306267" y="2131007"/>
                  </a:cubicBezTo>
                  <a:cubicBezTo>
                    <a:pt x="1289057" y="2148217"/>
                    <a:pt x="1265715" y="2157885"/>
                    <a:pt x="1241377" y="2157885"/>
                  </a:cubicBezTo>
                  <a:lnTo>
                    <a:pt x="91769" y="2157885"/>
                  </a:lnTo>
                  <a:cubicBezTo>
                    <a:pt x="67430" y="2157885"/>
                    <a:pt x="44089" y="2148217"/>
                    <a:pt x="26879" y="2131007"/>
                  </a:cubicBezTo>
                  <a:cubicBezTo>
                    <a:pt x="9668" y="2113797"/>
                    <a:pt x="0" y="2090455"/>
                    <a:pt x="0" y="2066116"/>
                  </a:cubicBezTo>
                  <a:lnTo>
                    <a:pt x="0" y="91769"/>
                  </a:lnTo>
                  <a:cubicBezTo>
                    <a:pt x="0" y="67430"/>
                    <a:pt x="9668" y="44089"/>
                    <a:pt x="26879" y="26879"/>
                  </a:cubicBezTo>
                  <a:cubicBezTo>
                    <a:pt x="44089" y="9668"/>
                    <a:pt x="67430" y="0"/>
                    <a:pt x="91769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885654" y="4996417"/>
            <a:ext cx="3094645" cy="1352282"/>
          </a:xfrm>
          <a:custGeom>
            <a:avLst/>
            <a:gdLst/>
            <a:ahLst/>
            <a:cxnLst/>
            <a:rect l="l" t="t" r="r" b="b"/>
            <a:pathLst>
              <a:path w="3094645" h="1352282">
                <a:moveTo>
                  <a:pt x="0" y="0"/>
                </a:moveTo>
                <a:lnTo>
                  <a:pt x="3094645" y="0"/>
                </a:lnTo>
                <a:lnTo>
                  <a:pt x="3094645" y="1352282"/>
                </a:lnTo>
                <a:lnTo>
                  <a:pt x="0" y="135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4" name="TextBox 34"/>
          <p:cNvSpPr txBox="1"/>
          <p:nvPr/>
        </p:nvSpPr>
        <p:spPr>
          <a:xfrm>
            <a:off x="1197264" y="3479221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Unnamed2</a:t>
            </a:r>
          </a:p>
        </p:txBody>
      </p:sp>
      <p:sp>
        <p:nvSpPr>
          <p:cNvPr id="35" name="Freeform 35"/>
          <p:cNvSpPr/>
          <p:nvPr/>
        </p:nvSpPr>
        <p:spPr>
          <a:xfrm>
            <a:off x="8026579" y="6272425"/>
            <a:ext cx="1656888" cy="724018"/>
          </a:xfrm>
          <a:custGeom>
            <a:avLst/>
            <a:gdLst/>
            <a:ahLst/>
            <a:cxnLst/>
            <a:rect l="l" t="t" r="r" b="b"/>
            <a:pathLst>
              <a:path w="1656888" h="724018">
                <a:moveTo>
                  <a:pt x="0" y="0"/>
                </a:moveTo>
                <a:lnTo>
                  <a:pt x="1656888" y="0"/>
                </a:lnTo>
                <a:lnTo>
                  <a:pt x="1656888" y="724019"/>
                </a:lnTo>
                <a:lnTo>
                  <a:pt x="0" y="724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6" name="Freeform 36"/>
          <p:cNvSpPr/>
          <p:nvPr/>
        </p:nvSpPr>
        <p:spPr>
          <a:xfrm>
            <a:off x="8026579" y="4495799"/>
            <a:ext cx="1656888" cy="724018"/>
          </a:xfrm>
          <a:custGeom>
            <a:avLst/>
            <a:gdLst/>
            <a:ahLst/>
            <a:cxnLst/>
            <a:rect l="l" t="t" r="r" b="b"/>
            <a:pathLst>
              <a:path w="1656888" h="724018">
                <a:moveTo>
                  <a:pt x="0" y="0"/>
                </a:moveTo>
                <a:lnTo>
                  <a:pt x="1656888" y="0"/>
                </a:lnTo>
                <a:lnTo>
                  <a:pt x="1656888" y="724019"/>
                </a:lnTo>
                <a:lnTo>
                  <a:pt x="0" y="724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99" y="3648115"/>
            <a:ext cx="854432" cy="422944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4503428" y="73213"/>
            <a:ext cx="9573948" cy="171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5"/>
              </a:lnSpc>
            </a:pPr>
            <a:r>
              <a:rPr lang="en-US" sz="10032">
                <a:solidFill>
                  <a:srgbClr val="D8CFF6"/>
                </a:solidFill>
                <a:latin typeface="Marykate Bold"/>
              </a:rPr>
              <a:t>DEĞİŞKENLER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7264" y="2766115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Unnamed1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8732" y="1912039"/>
            <a:ext cx="5061787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D2F6B"/>
                </a:solidFill>
                <a:latin typeface="Marykate"/>
              </a:rPr>
              <a:t>ÖNCESİ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90151" y="1912039"/>
            <a:ext cx="5061787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1D5A"/>
                </a:solidFill>
                <a:latin typeface="Marykate"/>
              </a:rPr>
              <a:t>SONRASI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70425" y="4192327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Company Name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99" y="4361221"/>
            <a:ext cx="854432" cy="422944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321" y="5038784"/>
            <a:ext cx="854432" cy="422944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81165" y="4901167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Location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28765" y="5614273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Datum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28765" y="6327380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Detail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70425" y="7040486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Status Rocket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1165" y="7753592"/>
            <a:ext cx="49093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Rocket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70425" y="8466699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Status Mission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99" y="5785723"/>
            <a:ext cx="854432" cy="422944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99" y="6498830"/>
            <a:ext cx="854432" cy="422944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321" y="7202411"/>
            <a:ext cx="854432" cy="422944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321" y="7886942"/>
            <a:ext cx="854432" cy="422944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321" y="8676249"/>
            <a:ext cx="854432" cy="422944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3008652"/>
            <a:ext cx="854432" cy="422944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1990151" y="2766115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7F6FB6"/>
                </a:solidFill>
                <a:latin typeface="Marykate"/>
              </a:rPr>
              <a:t>Company Name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3648115"/>
            <a:ext cx="854432" cy="42294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1990151" y="3405577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Status Rocket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4284327"/>
            <a:ext cx="854432" cy="422944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11852511" y="4063745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Rocket Cost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990151" y="4658418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Status Mission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4858589"/>
            <a:ext cx="854432" cy="422944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5457249"/>
            <a:ext cx="854432" cy="422944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11183746" y="5214712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Day  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6100830"/>
            <a:ext cx="854432" cy="422944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1823936" y="7003868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Time Of Day 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51065" y="6676174"/>
            <a:ext cx="854432" cy="422944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12279640" y="7544743"/>
            <a:ext cx="3274741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Station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336790" y="8097394"/>
            <a:ext cx="3274741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Country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289165" y="8675614"/>
            <a:ext cx="296304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Model</a:t>
            </a: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51065" y="7269086"/>
            <a:ext cx="854432" cy="422944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51065" y="7777755"/>
            <a:ext cx="854432" cy="422944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67371" y="7720344"/>
            <a:ext cx="2983858" cy="3616797"/>
          </a:xfrm>
          <a:prstGeom prst="rect">
            <a:avLst/>
          </a:prstGeom>
        </p:spPr>
      </p:pic>
      <p:sp>
        <p:nvSpPr>
          <p:cNvPr id="75" name="TextBox 75"/>
          <p:cNvSpPr txBox="1"/>
          <p:nvPr/>
        </p:nvSpPr>
        <p:spPr>
          <a:xfrm>
            <a:off x="12289165" y="9226284"/>
            <a:ext cx="296304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Group</a:t>
            </a: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51065" y="8363974"/>
            <a:ext cx="854432" cy="422944"/>
          </a:xfrm>
          <a:prstGeom prst="rect">
            <a:avLst/>
          </a:prstGeom>
        </p:spPr>
      </p:pic>
      <p:sp>
        <p:nvSpPr>
          <p:cNvPr id="77" name="TextBox 77"/>
          <p:cNvSpPr txBox="1"/>
          <p:nvPr/>
        </p:nvSpPr>
        <p:spPr>
          <a:xfrm>
            <a:off x="12225715" y="5858293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Mounth Category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1199792" y="6444117"/>
            <a:ext cx="5061787" cy="66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6FB6"/>
                </a:solidFill>
                <a:latin typeface="Marykate"/>
              </a:rPr>
              <a:t>Year</a:t>
            </a:r>
          </a:p>
        </p:txBody>
      </p:sp>
      <p:pic>
        <p:nvPicPr>
          <p:cNvPr id="79" name="Picture 7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8931009"/>
            <a:ext cx="854432" cy="422944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25715" y="9461924"/>
            <a:ext cx="854432" cy="422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5149211" y="-571786"/>
            <a:ext cx="16844602" cy="94329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705812" y="-571786"/>
            <a:ext cx="16844602" cy="9432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74862" y="3873301"/>
            <a:ext cx="15584438" cy="4960336"/>
            <a:chOff x="0" y="0"/>
            <a:chExt cx="4104543" cy="13064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4543" cy="1306426"/>
            </a:xfrm>
            <a:custGeom>
              <a:avLst/>
              <a:gdLst/>
              <a:ahLst/>
              <a:cxnLst/>
              <a:rect l="l" t="t" r="r" b="b"/>
              <a:pathLst>
                <a:path w="4104543" h="1306426">
                  <a:moveTo>
                    <a:pt x="9439" y="0"/>
                  </a:moveTo>
                  <a:lnTo>
                    <a:pt x="4095105" y="0"/>
                  </a:lnTo>
                  <a:cubicBezTo>
                    <a:pt x="4100318" y="0"/>
                    <a:pt x="4104543" y="4226"/>
                    <a:pt x="4104543" y="9439"/>
                  </a:cubicBezTo>
                  <a:lnTo>
                    <a:pt x="4104543" y="1296987"/>
                  </a:lnTo>
                  <a:cubicBezTo>
                    <a:pt x="4104543" y="1299491"/>
                    <a:pt x="4103549" y="1301891"/>
                    <a:pt x="4101779" y="1303661"/>
                  </a:cubicBezTo>
                  <a:cubicBezTo>
                    <a:pt x="4100009" y="1305432"/>
                    <a:pt x="4097608" y="1306426"/>
                    <a:pt x="4095105" y="1306426"/>
                  </a:cubicBezTo>
                  <a:lnTo>
                    <a:pt x="9439" y="1306426"/>
                  </a:lnTo>
                  <a:cubicBezTo>
                    <a:pt x="6935" y="1306426"/>
                    <a:pt x="4535" y="1305432"/>
                    <a:pt x="2765" y="1303661"/>
                  </a:cubicBezTo>
                  <a:cubicBezTo>
                    <a:pt x="994" y="1301891"/>
                    <a:pt x="0" y="1299491"/>
                    <a:pt x="0" y="1296987"/>
                  </a:cubicBezTo>
                  <a:lnTo>
                    <a:pt x="0" y="9439"/>
                  </a:lnTo>
                  <a:cubicBezTo>
                    <a:pt x="0" y="6935"/>
                    <a:pt x="994" y="4535"/>
                    <a:pt x="2765" y="2765"/>
                  </a:cubicBezTo>
                  <a:cubicBezTo>
                    <a:pt x="4535" y="994"/>
                    <a:pt x="6935" y="0"/>
                    <a:pt x="9439" y="0"/>
                  </a:cubicBezTo>
                  <a:close/>
                </a:path>
              </a:pathLst>
            </a:custGeom>
            <a:solidFill>
              <a:srgbClr val="D8CFF6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0412" y="-2867899"/>
            <a:ext cx="5909225" cy="5909225"/>
          </a:xfrm>
          <a:custGeom>
            <a:avLst/>
            <a:gdLst/>
            <a:ahLst/>
            <a:cxnLst/>
            <a:rect l="l" t="t" r="r" b="b"/>
            <a:pathLst>
              <a:path w="5909225" h="5909225">
                <a:moveTo>
                  <a:pt x="0" y="0"/>
                </a:moveTo>
                <a:lnTo>
                  <a:pt x="5909225" y="0"/>
                </a:lnTo>
                <a:lnTo>
                  <a:pt x="5909225" y="5909226"/>
                </a:lnTo>
                <a:lnTo>
                  <a:pt x="0" y="5909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57909" y="8325157"/>
            <a:ext cx="3110458" cy="15396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64341" y="914400"/>
            <a:ext cx="11871798" cy="176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79"/>
              </a:lnSpc>
            </a:pPr>
            <a:r>
              <a:rPr lang="en-US" sz="10270">
                <a:solidFill>
                  <a:srgbClr val="D8CFF6"/>
                </a:solidFill>
                <a:latin typeface="Marykate Bold"/>
              </a:rPr>
              <a:t>VERILERIN HAZIRLANMASI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6947" y="4239952"/>
            <a:ext cx="13034105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500">
                <a:solidFill>
                  <a:srgbClr val="2B1D5A"/>
                </a:solidFill>
                <a:latin typeface="Marykate Bold"/>
              </a:rPr>
              <a:t>DEGİSKENLERİN DÜZELTİLMESİ/ ÇIKARILMASI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7503764"/>
            <a:ext cx="2616242" cy="27832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765024" y="4962525"/>
            <a:ext cx="12201584" cy="30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588" lvl="1" indent="-375794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3D2F6B"/>
                </a:solidFill>
                <a:latin typeface="Marykate"/>
              </a:rPr>
              <a:t>“Unnamed 1" ve “Unnamed 2” çıkarıldı.</a:t>
            </a:r>
          </a:p>
          <a:p>
            <a:pPr marL="751588" lvl="1" indent="-375794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3D2F6B"/>
                </a:solidFill>
                <a:latin typeface="Marykate"/>
              </a:rPr>
              <a:t>Degiskenlerin tipleri düzeltildi.</a:t>
            </a:r>
          </a:p>
          <a:p>
            <a:pPr marL="751588" lvl="1" indent="-375794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3D2F6B"/>
                </a:solidFill>
                <a:latin typeface="Marykate"/>
              </a:rPr>
              <a:t>Bazı gözlem birimlerindeki hatalı isimlendirmeler dogruları ile degistirildi.</a:t>
            </a:r>
          </a:p>
          <a:p>
            <a:pPr marL="751588" lvl="1" indent="-375794">
              <a:lnSpc>
                <a:spcPts val="4873"/>
              </a:lnSpc>
              <a:buFont typeface="Arial"/>
              <a:buChar char="•"/>
            </a:pPr>
            <a:r>
              <a:rPr lang="en-US" sz="3481">
                <a:solidFill>
                  <a:srgbClr val="3D2F6B"/>
                </a:solidFill>
                <a:latin typeface="Marykate"/>
              </a:rPr>
              <a:t>3360 eksik degere sahip “Rocket” degiskeni doldurularak “Rocket Cost” degiskeni olarak güncellendi.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814481" y="1216009"/>
            <a:ext cx="17273743" cy="96732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4368174" y="231659"/>
            <a:ext cx="17273743" cy="96732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8498" y="448608"/>
            <a:ext cx="13281781" cy="11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26"/>
              </a:lnSpc>
            </a:pPr>
            <a:r>
              <a:rPr lang="en-US" sz="6733">
                <a:solidFill>
                  <a:srgbClr val="D8CFF6"/>
                </a:solidFill>
                <a:latin typeface="Marykate Bold"/>
              </a:rPr>
              <a:t>ÖZELLİK MÜHENDİSLİĞİ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6861" y="2237332"/>
            <a:ext cx="4462570" cy="2939614"/>
            <a:chOff x="0" y="0"/>
            <a:chExt cx="1175327" cy="774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327" cy="774219"/>
            </a:xfrm>
            <a:custGeom>
              <a:avLst/>
              <a:gdLst/>
              <a:ahLst/>
              <a:cxnLst/>
              <a:rect l="l" t="t" r="r" b="b"/>
              <a:pathLst>
                <a:path w="1175327" h="774219">
                  <a:moveTo>
                    <a:pt x="173486" y="0"/>
                  </a:moveTo>
                  <a:lnTo>
                    <a:pt x="1001841" y="0"/>
                  </a:lnTo>
                  <a:cubicBezTo>
                    <a:pt x="1097655" y="0"/>
                    <a:pt x="1175327" y="77672"/>
                    <a:pt x="1175327" y="173486"/>
                  </a:cubicBezTo>
                  <a:lnTo>
                    <a:pt x="1175327" y="600734"/>
                  </a:lnTo>
                  <a:cubicBezTo>
                    <a:pt x="1175327" y="696547"/>
                    <a:pt x="1097655" y="774219"/>
                    <a:pt x="1001841" y="774219"/>
                  </a:cubicBezTo>
                  <a:lnTo>
                    <a:pt x="173486" y="774219"/>
                  </a:lnTo>
                  <a:cubicBezTo>
                    <a:pt x="127474" y="774219"/>
                    <a:pt x="83348" y="755941"/>
                    <a:pt x="50813" y="723407"/>
                  </a:cubicBezTo>
                  <a:cubicBezTo>
                    <a:pt x="18278" y="690872"/>
                    <a:pt x="0" y="646745"/>
                    <a:pt x="0" y="600734"/>
                  </a:cubicBezTo>
                  <a:lnTo>
                    <a:pt x="0" y="173486"/>
                  </a:lnTo>
                  <a:cubicBezTo>
                    <a:pt x="0" y="77672"/>
                    <a:pt x="77672" y="0"/>
                    <a:pt x="173486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2B1D5A"/>
                  </a:solidFill>
                  <a:latin typeface="Marykate"/>
                </a:rPr>
                <a:t>“Group” degiskeni sıfırdan oluşturularak her sirket alanıyla ilgili kategoriye ayrıldı.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713036" y="-3568565"/>
            <a:ext cx="7275703" cy="7275703"/>
          </a:xfrm>
          <a:custGeom>
            <a:avLst/>
            <a:gdLst/>
            <a:ahLst/>
            <a:cxnLst/>
            <a:rect l="l" t="t" r="r" b="b"/>
            <a:pathLst>
              <a:path w="7275703" h="7275703">
                <a:moveTo>
                  <a:pt x="0" y="0"/>
                </a:moveTo>
                <a:lnTo>
                  <a:pt x="7275703" y="0"/>
                </a:lnTo>
                <a:lnTo>
                  <a:pt x="7275703" y="7275703"/>
                </a:lnTo>
                <a:lnTo>
                  <a:pt x="0" y="727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6875457" y="2053825"/>
            <a:ext cx="4459777" cy="2991335"/>
            <a:chOff x="0" y="0"/>
            <a:chExt cx="1174592" cy="7878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4592" cy="787841"/>
            </a:xfrm>
            <a:custGeom>
              <a:avLst/>
              <a:gdLst/>
              <a:ahLst/>
              <a:cxnLst/>
              <a:rect l="l" t="t" r="r" b="b"/>
              <a:pathLst>
                <a:path w="1174592" h="787841">
                  <a:moveTo>
                    <a:pt x="173594" y="0"/>
                  </a:moveTo>
                  <a:lnTo>
                    <a:pt x="1000997" y="0"/>
                  </a:lnTo>
                  <a:cubicBezTo>
                    <a:pt x="1047037" y="0"/>
                    <a:pt x="1091192" y="18289"/>
                    <a:pt x="1123747" y="50845"/>
                  </a:cubicBezTo>
                  <a:cubicBezTo>
                    <a:pt x="1156302" y="83400"/>
                    <a:pt x="1174592" y="127554"/>
                    <a:pt x="1174592" y="173594"/>
                  </a:cubicBezTo>
                  <a:lnTo>
                    <a:pt x="1174592" y="614247"/>
                  </a:lnTo>
                  <a:cubicBezTo>
                    <a:pt x="1174592" y="660287"/>
                    <a:pt x="1156302" y="704442"/>
                    <a:pt x="1123747" y="736997"/>
                  </a:cubicBezTo>
                  <a:cubicBezTo>
                    <a:pt x="1091192" y="769552"/>
                    <a:pt x="1047037" y="787841"/>
                    <a:pt x="1000997" y="787841"/>
                  </a:cubicBezTo>
                  <a:lnTo>
                    <a:pt x="173594" y="787841"/>
                  </a:lnTo>
                  <a:cubicBezTo>
                    <a:pt x="77721" y="787841"/>
                    <a:pt x="0" y="710121"/>
                    <a:pt x="0" y="614247"/>
                  </a:cubicBezTo>
                  <a:lnTo>
                    <a:pt x="0" y="173594"/>
                  </a:lnTo>
                  <a:cubicBezTo>
                    <a:pt x="0" y="127554"/>
                    <a:pt x="18289" y="83400"/>
                    <a:pt x="50845" y="50845"/>
                  </a:cubicBezTo>
                  <a:cubicBezTo>
                    <a:pt x="83400" y="18289"/>
                    <a:pt x="127554" y="0"/>
                    <a:pt x="173594" y="0"/>
                  </a:cubicBezTo>
                  <a:close/>
                </a:path>
              </a:pathLst>
            </a:custGeom>
            <a:solidFill>
              <a:srgbClr val="CD56B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43789" y="5928991"/>
            <a:ext cx="3744978" cy="36700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71494">
            <a:off x="14988218" y="5566163"/>
            <a:ext cx="3242584" cy="362299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2858472" y="2115072"/>
            <a:ext cx="4785303" cy="2939614"/>
            <a:chOff x="0" y="0"/>
            <a:chExt cx="1260327" cy="7742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0327" cy="774219"/>
            </a:xfrm>
            <a:custGeom>
              <a:avLst/>
              <a:gdLst/>
              <a:ahLst/>
              <a:cxnLst/>
              <a:rect l="l" t="t" r="r" b="b"/>
              <a:pathLst>
                <a:path w="1260327" h="774219">
                  <a:moveTo>
                    <a:pt x="161785" y="0"/>
                  </a:moveTo>
                  <a:lnTo>
                    <a:pt x="1098541" y="0"/>
                  </a:lnTo>
                  <a:cubicBezTo>
                    <a:pt x="1187893" y="0"/>
                    <a:pt x="1260327" y="72434"/>
                    <a:pt x="1260327" y="161785"/>
                  </a:cubicBezTo>
                  <a:lnTo>
                    <a:pt x="1260327" y="612434"/>
                  </a:lnTo>
                  <a:cubicBezTo>
                    <a:pt x="1260327" y="701786"/>
                    <a:pt x="1187893" y="774219"/>
                    <a:pt x="1098541" y="774219"/>
                  </a:cubicBezTo>
                  <a:lnTo>
                    <a:pt x="161785" y="774219"/>
                  </a:lnTo>
                  <a:cubicBezTo>
                    <a:pt x="72434" y="774219"/>
                    <a:pt x="0" y="701786"/>
                    <a:pt x="0" y="612434"/>
                  </a:cubicBezTo>
                  <a:lnTo>
                    <a:pt x="0" y="161785"/>
                  </a:lnTo>
                  <a:cubicBezTo>
                    <a:pt x="0" y="72434"/>
                    <a:pt x="72434" y="0"/>
                    <a:pt x="16178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10864" y="2743186"/>
            <a:ext cx="4666273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Marykate"/>
              </a:rPr>
              <a:t>“Datum“ degiskeni mevsim, saat dilimi kategorilerine ve yıl degiskenine ayrıldı.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75719" y="2733661"/>
            <a:ext cx="398358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Marykate"/>
              </a:rPr>
              <a:t>“Location” degiskeni istasyon ve ülke olarak 2 kategorik degiskene ayrıldı.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859474" y="5849357"/>
            <a:ext cx="4927388" cy="2991335"/>
            <a:chOff x="0" y="0"/>
            <a:chExt cx="1297748" cy="7878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7748" cy="787841"/>
            </a:xfrm>
            <a:custGeom>
              <a:avLst/>
              <a:gdLst/>
              <a:ahLst/>
              <a:cxnLst/>
              <a:rect l="l" t="t" r="r" b="b"/>
              <a:pathLst>
                <a:path w="1297748" h="787841">
                  <a:moveTo>
                    <a:pt x="157120" y="0"/>
                  </a:moveTo>
                  <a:lnTo>
                    <a:pt x="1140628" y="0"/>
                  </a:lnTo>
                  <a:cubicBezTo>
                    <a:pt x="1182299" y="0"/>
                    <a:pt x="1222263" y="16554"/>
                    <a:pt x="1251729" y="46019"/>
                  </a:cubicBezTo>
                  <a:cubicBezTo>
                    <a:pt x="1281195" y="75485"/>
                    <a:pt x="1297748" y="115449"/>
                    <a:pt x="1297748" y="157120"/>
                  </a:cubicBezTo>
                  <a:lnTo>
                    <a:pt x="1297748" y="630721"/>
                  </a:lnTo>
                  <a:cubicBezTo>
                    <a:pt x="1297748" y="672392"/>
                    <a:pt x="1281195" y="712356"/>
                    <a:pt x="1251729" y="741822"/>
                  </a:cubicBezTo>
                  <a:cubicBezTo>
                    <a:pt x="1222263" y="771288"/>
                    <a:pt x="1182299" y="787841"/>
                    <a:pt x="1140628" y="787841"/>
                  </a:cubicBezTo>
                  <a:lnTo>
                    <a:pt x="157120" y="787841"/>
                  </a:lnTo>
                  <a:cubicBezTo>
                    <a:pt x="115449" y="787841"/>
                    <a:pt x="75485" y="771288"/>
                    <a:pt x="46019" y="741822"/>
                  </a:cubicBezTo>
                  <a:cubicBezTo>
                    <a:pt x="16554" y="712356"/>
                    <a:pt x="0" y="672392"/>
                    <a:pt x="0" y="630721"/>
                  </a:cubicBezTo>
                  <a:lnTo>
                    <a:pt x="0" y="157120"/>
                  </a:lnTo>
                  <a:cubicBezTo>
                    <a:pt x="0" y="115449"/>
                    <a:pt x="16554" y="75485"/>
                    <a:pt x="46019" y="46019"/>
                  </a:cubicBezTo>
                  <a:cubicBezTo>
                    <a:pt x="75485" y="16554"/>
                    <a:pt x="115449" y="0"/>
                    <a:pt x="157120" y="0"/>
                  </a:cubicBezTo>
                  <a:close/>
                </a:path>
              </a:pathLst>
            </a:custGeom>
            <a:solidFill>
              <a:srgbClr val="CD56B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72926" y="6310420"/>
            <a:ext cx="4300484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Marykate"/>
              </a:rPr>
              <a:t>“Detail”  degiskeninden roketlerin model kısımları çekilerek yeni bir kategorik degisken olusturuldu.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067371" y="5856167"/>
            <a:ext cx="4785303" cy="2939614"/>
            <a:chOff x="0" y="0"/>
            <a:chExt cx="1260327" cy="7742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0327" cy="774219"/>
            </a:xfrm>
            <a:custGeom>
              <a:avLst/>
              <a:gdLst/>
              <a:ahLst/>
              <a:cxnLst/>
              <a:rect l="l" t="t" r="r" b="b"/>
              <a:pathLst>
                <a:path w="1260327" h="774219">
                  <a:moveTo>
                    <a:pt x="161785" y="0"/>
                  </a:moveTo>
                  <a:lnTo>
                    <a:pt x="1098541" y="0"/>
                  </a:lnTo>
                  <a:cubicBezTo>
                    <a:pt x="1187893" y="0"/>
                    <a:pt x="1260327" y="72434"/>
                    <a:pt x="1260327" y="161785"/>
                  </a:cubicBezTo>
                  <a:lnTo>
                    <a:pt x="1260327" y="612434"/>
                  </a:lnTo>
                  <a:cubicBezTo>
                    <a:pt x="1260327" y="701786"/>
                    <a:pt x="1187893" y="774219"/>
                    <a:pt x="1098541" y="774219"/>
                  </a:cubicBezTo>
                  <a:lnTo>
                    <a:pt x="161785" y="774219"/>
                  </a:lnTo>
                  <a:cubicBezTo>
                    <a:pt x="72434" y="774219"/>
                    <a:pt x="0" y="701786"/>
                    <a:pt x="0" y="612434"/>
                  </a:cubicBezTo>
                  <a:lnTo>
                    <a:pt x="0" y="161785"/>
                  </a:lnTo>
                  <a:cubicBezTo>
                    <a:pt x="0" y="72434"/>
                    <a:pt x="72434" y="0"/>
                    <a:pt x="16178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09230" y="6474757"/>
            <a:ext cx="4101585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B1D5A"/>
                </a:solidFill>
                <a:latin typeface="Marykate"/>
              </a:rPr>
              <a:t>“Status Mission” degiskeni sınıfları Failure ve Success’e indirildi.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526</Words>
  <Application>Microsoft Office PowerPoint</Application>
  <PresentationFormat>Özel</PresentationFormat>
  <Paragraphs>120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32" baseType="lpstr">
      <vt:lpstr>Marykate Bold</vt:lpstr>
      <vt:lpstr>Marykate</vt:lpstr>
      <vt:lpstr>Arial</vt:lpstr>
      <vt:lpstr>Calibri</vt:lpstr>
      <vt:lpstr>Abril Fatface</vt:lpstr>
      <vt:lpstr>Balsamiq Sans</vt:lpstr>
      <vt:lpstr>Balsamiq Sans Bold</vt:lpstr>
      <vt:lpstr>Arimo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TRAVELERS ~HIMYDATA</dc:title>
  <cp:lastModifiedBy>Betül Yıldırım</cp:lastModifiedBy>
  <cp:revision>3</cp:revision>
  <dcterms:created xsi:type="dcterms:W3CDTF">2006-08-16T00:00:00Z</dcterms:created>
  <dcterms:modified xsi:type="dcterms:W3CDTF">2023-09-15T09:34:32Z</dcterms:modified>
  <dc:identifier>DAFt8W-PN6M</dc:identifier>
</cp:coreProperties>
</file>